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7"/>
  </p:notesMasterIdLst>
  <p:handoutMasterIdLst>
    <p:handoutMasterId r:id="rId288"/>
  </p:handoutMasterIdLst>
  <p:sldIdLst>
    <p:sldId id="4176" r:id="rId2"/>
    <p:sldId id="4292" r:id="rId3"/>
    <p:sldId id="4235" r:id="rId4"/>
    <p:sldId id="4278" r:id="rId5"/>
    <p:sldId id="4279" r:id="rId6"/>
    <p:sldId id="4280" r:id="rId7"/>
    <p:sldId id="4282" r:id="rId8"/>
    <p:sldId id="4281" r:id="rId9"/>
    <p:sldId id="4284" r:id="rId10"/>
    <p:sldId id="4237" r:id="rId11"/>
    <p:sldId id="2898" r:id="rId12"/>
    <p:sldId id="4283" r:id="rId13"/>
    <p:sldId id="4285" r:id="rId14"/>
    <p:sldId id="4277" r:id="rId15"/>
    <p:sldId id="4286" r:id="rId16"/>
    <p:sldId id="4239" r:id="rId17"/>
    <p:sldId id="4238" r:id="rId18"/>
    <p:sldId id="4240" r:id="rId19"/>
    <p:sldId id="4287" r:id="rId20"/>
    <p:sldId id="4288" r:id="rId21"/>
    <p:sldId id="4241" r:id="rId22"/>
    <p:sldId id="4242" r:id="rId23"/>
    <p:sldId id="4243" r:id="rId24"/>
    <p:sldId id="4244" r:id="rId25"/>
    <p:sldId id="4245" r:id="rId26"/>
    <p:sldId id="4246" r:id="rId27"/>
    <p:sldId id="4247" r:id="rId28"/>
    <p:sldId id="4248" r:id="rId29"/>
    <p:sldId id="4249" r:id="rId30"/>
    <p:sldId id="4250" r:id="rId31"/>
    <p:sldId id="4251" r:id="rId32"/>
    <p:sldId id="4252" r:id="rId33"/>
    <p:sldId id="4253" r:id="rId34"/>
    <p:sldId id="4254" r:id="rId35"/>
    <p:sldId id="4255" r:id="rId36"/>
    <p:sldId id="4256" r:id="rId37"/>
    <p:sldId id="4290" r:id="rId38"/>
    <p:sldId id="4257" r:id="rId39"/>
    <p:sldId id="4258" r:id="rId40"/>
    <p:sldId id="2922" r:id="rId41"/>
    <p:sldId id="4293" r:id="rId42"/>
    <p:sldId id="4289" r:id="rId43"/>
    <p:sldId id="4291" r:id="rId44"/>
    <p:sldId id="4294" r:id="rId45"/>
    <p:sldId id="4228" r:id="rId46"/>
    <p:sldId id="4229" r:id="rId47"/>
    <p:sldId id="4230" r:id="rId48"/>
    <p:sldId id="4231" r:id="rId49"/>
    <p:sldId id="4232" r:id="rId50"/>
    <p:sldId id="4233" r:id="rId51"/>
    <p:sldId id="4234" r:id="rId52"/>
    <p:sldId id="4259" r:id="rId53"/>
    <p:sldId id="2948" r:id="rId54"/>
    <p:sldId id="4260" r:id="rId55"/>
    <p:sldId id="4261" r:id="rId56"/>
    <p:sldId id="4262" r:id="rId57"/>
    <p:sldId id="4263" r:id="rId58"/>
    <p:sldId id="4264" r:id="rId59"/>
    <p:sldId id="4265" r:id="rId60"/>
    <p:sldId id="4266" r:id="rId61"/>
    <p:sldId id="4267" r:id="rId62"/>
    <p:sldId id="4268" r:id="rId63"/>
    <p:sldId id="2931" r:id="rId64"/>
    <p:sldId id="4269" r:id="rId65"/>
    <p:sldId id="4270" r:id="rId66"/>
    <p:sldId id="4271" r:id="rId67"/>
    <p:sldId id="4272" r:id="rId68"/>
    <p:sldId id="4273" r:id="rId69"/>
    <p:sldId id="2951" r:id="rId70"/>
    <p:sldId id="3008" r:id="rId71"/>
    <p:sldId id="2954" r:id="rId72"/>
    <p:sldId id="2956" r:id="rId73"/>
    <p:sldId id="2958" r:id="rId74"/>
    <p:sldId id="2957" r:id="rId75"/>
    <p:sldId id="2959" r:id="rId76"/>
    <p:sldId id="2960" r:id="rId77"/>
    <p:sldId id="2961" r:id="rId78"/>
    <p:sldId id="2962" r:id="rId79"/>
    <p:sldId id="2963" r:id="rId80"/>
    <p:sldId id="2964" r:id="rId81"/>
    <p:sldId id="2965" r:id="rId82"/>
    <p:sldId id="2966" r:id="rId83"/>
    <p:sldId id="2967" r:id="rId84"/>
    <p:sldId id="2968" r:id="rId85"/>
    <p:sldId id="2969" r:id="rId86"/>
    <p:sldId id="2970" r:id="rId87"/>
    <p:sldId id="2971" r:id="rId88"/>
    <p:sldId id="2972" r:id="rId89"/>
    <p:sldId id="2973" r:id="rId90"/>
    <p:sldId id="2974" r:id="rId91"/>
    <p:sldId id="2975" r:id="rId92"/>
    <p:sldId id="2976" r:id="rId93"/>
    <p:sldId id="2977" r:id="rId94"/>
    <p:sldId id="2978" r:id="rId95"/>
    <p:sldId id="2980" r:id="rId96"/>
    <p:sldId id="2979" r:id="rId97"/>
    <p:sldId id="2981" r:id="rId98"/>
    <p:sldId id="2982" r:id="rId99"/>
    <p:sldId id="2983" r:id="rId100"/>
    <p:sldId id="2985" r:id="rId101"/>
    <p:sldId id="2984" r:id="rId102"/>
    <p:sldId id="2989" r:id="rId103"/>
    <p:sldId id="3009" r:id="rId104"/>
    <p:sldId id="3007" r:id="rId105"/>
    <p:sldId id="4274" r:id="rId106"/>
    <p:sldId id="2952" r:id="rId107"/>
    <p:sldId id="2953" r:id="rId108"/>
    <p:sldId id="4275" r:id="rId109"/>
    <p:sldId id="2988" r:id="rId110"/>
    <p:sldId id="2986" r:id="rId111"/>
    <p:sldId id="2987" r:id="rId112"/>
    <p:sldId id="2990" r:id="rId113"/>
    <p:sldId id="4276" r:id="rId114"/>
    <p:sldId id="2991" r:id="rId115"/>
    <p:sldId id="2992" r:id="rId116"/>
    <p:sldId id="2993" r:id="rId117"/>
    <p:sldId id="2994" r:id="rId118"/>
    <p:sldId id="2995" r:id="rId119"/>
    <p:sldId id="3002" r:id="rId120"/>
    <p:sldId id="2999" r:id="rId121"/>
    <p:sldId id="3004" r:id="rId122"/>
    <p:sldId id="3003" r:id="rId123"/>
    <p:sldId id="3005" r:id="rId124"/>
    <p:sldId id="2659" r:id="rId125"/>
    <p:sldId id="2660" r:id="rId126"/>
    <p:sldId id="2661" r:id="rId127"/>
    <p:sldId id="2662" r:id="rId128"/>
    <p:sldId id="2663" r:id="rId129"/>
    <p:sldId id="2668" r:id="rId130"/>
    <p:sldId id="2669" r:id="rId131"/>
    <p:sldId id="2670" r:id="rId132"/>
    <p:sldId id="2671" r:id="rId133"/>
    <p:sldId id="2901" r:id="rId134"/>
    <p:sldId id="2902" r:id="rId135"/>
    <p:sldId id="2903" r:id="rId136"/>
    <p:sldId id="2904" r:id="rId137"/>
    <p:sldId id="2920" r:id="rId138"/>
    <p:sldId id="2672" r:id="rId139"/>
    <p:sldId id="2673" r:id="rId140"/>
    <p:sldId id="2872" r:id="rId141"/>
    <p:sldId id="2873" r:id="rId142"/>
    <p:sldId id="2921" r:id="rId143"/>
    <p:sldId id="2874" r:id="rId144"/>
    <p:sldId id="2875" r:id="rId145"/>
    <p:sldId id="2664" r:id="rId146"/>
    <p:sldId id="2674" r:id="rId147"/>
    <p:sldId id="2696" r:id="rId148"/>
    <p:sldId id="2698" r:id="rId149"/>
    <p:sldId id="2677" r:id="rId150"/>
    <p:sldId id="2688" r:id="rId151"/>
    <p:sldId id="2877" r:id="rId152"/>
    <p:sldId id="2878" r:id="rId153"/>
    <p:sldId id="2918" r:id="rId154"/>
    <p:sldId id="2879" r:id="rId155"/>
    <p:sldId id="2880" r:id="rId156"/>
    <p:sldId id="2881" r:id="rId157"/>
    <p:sldId id="2882" r:id="rId158"/>
    <p:sldId id="2883" r:id="rId159"/>
    <p:sldId id="2884" r:id="rId160"/>
    <p:sldId id="2885" r:id="rId161"/>
    <p:sldId id="2886" r:id="rId162"/>
    <p:sldId id="2887" r:id="rId163"/>
    <p:sldId id="2888" r:id="rId164"/>
    <p:sldId id="2889" r:id="rId165"/>
    <p:sldId id="2890" r:id="rId166"/>
    <p:sldId id="2891" r:id="rId167"/>
    <p:sldId id="2892" r:id="rId168"/>
    <p:sldId id="2893" r:id="rId169"/>
    <p:sldId id="2894" r:id="rId170"/>
    <p:sldId id="2895" r:id="rId171"/>
    <p:sldId id="2896" r:id="rId172"/>
    <p:sldId id="2906" r:id="rId173"/>
    <p:sldId id="2907" r:id="rId174"/>
    <p:sldId id="2908" r:id="rId175"/>
    <p:sldId id="2909" r:id="rId176"/>
    <p:sldId id="2910" r:id="rId177"/>
    <p:sldId id="2911" r:id="rId178"/>
    <p:sldId id="2912" r:id="rId179"/>
    <p:sldId id="2913" r:id="rId180"/>
    <p:sldId id="2914" r:id="rId181"/>
    <p:sldId id="2915" r:id="rId182"/>
    <p:sldId id="2916" r:id="rId183"/>
    <p:sldId id="2919" r:id="rId184"/>
    <p:sldId id="2897" r:id="rId185"/>
    <p:sldId id="2905" r:id="rId186"/>
    <p:sldId id="2917" r:id="rId187"/>
    <p:sldId id="2900" r:id="rId188"/>
    <p:sldId id="2876" r:id="rId189"/>
    <p:sldId id="2675" r:id="rId190"/>
    <p:sldId id="2680" r:id="rId191"/>
    <p:sldId id="2689" r:id="rId192"/>
    <p:sldId id="2681" r:id="rId193"/>
    <p:sldId id="2899" r:id="rId194"/>
    <p:sldId id="2678" r:id="rId195"/>
    <p:sldId id="2923" r:id="rId196"/>
    <p:sldId id="2701" r:id="rId197"/>
    <p:sldId id="2926" r:id="rId198"/>
    <p:sldId id="2927" r:id="rId199"/>
    <p:sldId id="2928" r:id="rId200"/>
    <p:sldId id="2929" r:id="rId201"/>
    <p:sldId id="2930" r:id="rId202"/>
    <p:sldId id="2937" r:id="rId203"/>
    <p:sldId id="2938" r:id="rId204"/>
    <p:sldId id="2788" r:id="rId205"/>
    <p:sldId id="2778" r:id="rId206"/>
    <p:sldId id="2779" r:id="rId207"/>
    <p:sldId id="2780" r:id="rId208"/>
    <p:sldId id="2781" r:id="rId209"/>
    <p:sldId id="2782" r:id="rId210"/>
    <p:sldId id="2783" r:id="rId211"/>
    <p:sldId id="2784" r:id="rId212"/>
    <p:sldId id="2785" r:id="rId213"/>
    <p:sldId id="2786" r:id="rId214"/>
    <p:sldId id="2787" r:id="rId215"/>
    <p:sldId id="2752" r:id="rId216"/>
    <p:sldId id="2771" r:id="rId217"/>
    <p:sldId id="2676" r:id="rId218"/>
    <p:sldId id="2924" r:id="rId219"/>
    <p:sldId id="2925" r:id="rId220"/>
    <p:sldId id="2682" r:id="rId221"/>
    <p:sldId id="2942" r:id="rId222"/>
    <p:sldId id="2943" r:id="rId223"/>
    <p:sldId id="2690" r:id="rId224"/>
    <p:sldId id="2002" r:id="rId225"/>
    <p:sldId id="2751" r:id="rId226"/>
    <p:sldId id="2941" r:id="rId227"/>
    <p:sldId id="2940" r:id="rId228"/>
    <p:sldId id="2041" r:id="rId229"/>
    <p:sldId id="2934" r:id="rId230"/>
    <p:sldId id="2935" r:id="rId231"/>
    <p:sldId id="2936" r:id="rId232"/>
    <p:sldId id="2745" r:id="rId233"/>
    <p:sldId id="2932" r:id="rId234"/>
    <p:sldId id="2746" r:id="rId235"/>
    <p:sldId id="2747" r:id="rId236"/>
    <p:sldId id="2748" r:id="rId237"/>
    <p:sldId id="2749" r:id="rId238"/>
    <p:sldId id="2933" r:id="rId239"/>
    <p:sldId id="2721" r:id="rId240"/>
    <p:sldId id="2722" r:id="rId241"/>
    <p:sldId id="2945" r:id="rId242"/>
    <p:sldId id="4216" r:id="rId243"/>
    <p:sldId id="4217" r:id="rId244"/>
    <p:sldId id="4220" r:id="rId245"/>
    <p:sldId id="2808" r:id="rId246"/>
    <p:sldId id="2867" r:id="rId247"/>
    <p:sldId id="2842" r:id="rId248"/>
    <p:sldId id="2843" r:id="rId249"/>
    <p:sldId id="2844" r:id="rId250"/>
    <p:sldId id="2852" r:id="rId251"/>
    <p:sldId id="2853" r:id="rId252"/>
    <p:sldId id="2854" r:id="rId253"/>
    <p:sldId id="2855" r:id="rId254"/>
    <p:sldId id="2856" r:id="rId255"/>
    <p:sldId id="2857" r:id="rId256"/>
    <p:sldId id="2858" r:id="rId257"/>
    <p:sldId id="2859" r:id="rId258"/>
    <p:sldId id="2860" r:id="rId259"/>
    <p:sldId id="2861" r:id="rId260"/>
    <p:sldId id="2862" r:id="rId261"/>
    <p:sldId id="2863" r:id="rId262"/>
    <p:sldId id="2864" r:id="rId263"/>
    <p:sldId id="2812" r:id="rId264"/>
    <p:sldId id="2813" r:id="rId265"/>
    <p:sldId id="2871" r:id="rId266"/>
    <p:sldId id="4218" r:id="rId267"/>
    <p:sldId id="4221" r:id="rId268"/>
    <p:sldId id="4219" r:id="rId269"/>
    <p:sldId id="4222" r:id="rId270"/>
    <p:sldId id="4223" r:id="rId271"/>
    <p:sldId id="2939" r:id="rId272"/>
    <p:sldId id="4206" r:id="rId273"/>
    <p:sldId id="2946" r:id="rId274"/>
    <p:sldId id="2950" r:id="rId275"/>
    <p:sldId id="4210" r:id="rId276"/>
    <p:sldId id="4207" r:id="rId277"/>
    <p:sldId id="4213" r:id="rId278"/>
    <p:sldId id="4214" r:id="rId279"/>
    <p:sldId id="4209" r:id="rId280"/>
    <p:sldId id="4211" r:id="rId281"/>
    <p:sldId id="4212" r:id="rId282"/>
    <p:sldId id="2949" r:id="rId283"/>
    <p:sldId id="2947" r:id="rId284"/>
    <p:sldId id="2944" r:id="rId285"/>
    <p:sldId id="4215" r:id="rId2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28"/>
            <p14:sldId id="4229"/>
            <p14:sldId id="4230"/>
            <p14:sldId id="4231"/>
            <p14:sldId id="4232"/>
            <p14:sldId id="4233"/>
            <p14:sldId id="4234"/>
            <p14:sldId id="4259"/>
            <p14:sldId id="2948"/>
            <p14:sldId id="4260"/>
            <p14:sldId id="4261"/>
            <p14:sldId id="4262"/>
            <p14:sldId id="4263"/>
            <p14:sldId id="4264"/>
            <p14:sldId id="4265"/>
            <p14:sldId id="4266"/>
            <p14:sldId id="4267"/>
            <p14:sldId id="4268"/>
            <p14:sldId id="2931"/>
            <p14:sldId id="4269"/>
            <p14:sldId id="4270"/>
            <p14:sldId id="4271"/>
            <p14:sldId id="4272"/>
            <p14:sldId id="4273"/>
            <p14:sldId id="2951"/>
            <p14:sldId id="3008"/>
            <p14:sldId id="2954"/>
            <p14:sldId id="2956"/>
            <p14:sldId id="2958"/>
            <p14:sldId id="2957"/>
            <p14:sldId id="2959"/>
            <p14:sldId id="2960"/>
            <p14:sldId id="2961"/>
            <p14:sldId id="2962"/>
            <p14:sldId id="2963"/>
            <p14:sldId id="2964"/>
            <p14:sldId id="2965"/>
            <p14:sldId id="2966"/>
            <p14:sldId id="2967"/>
            <p14:sldId id="2968"/>
            <p14:sldId id="2969"/>
            <p14:sldId id="2970"/>
            <p14:sldId id="2971"/>
            <p14:sldId id="2972"/>
            <p14:sldId id="2973"/>
            <p14:sldId id="2974"/>
            <p14:sldId id="2975"/>
            <p14:sldId id="2976"/>
            <p14:sldId id="2977"/>
            <p14:sldId id="2978"/>
            <p14:sldId id="2980"/>
            <p14:sldId id="2979"/>
            <p14:sldId id="2981"/>
            <p14:sldId id="2982"/>
            <p14:sldId id="2983"/>
            <p14:sldId id="2985"/>
            <p14:sldId id="2984"/>
            <p14:sldId id="2989"/>
            <p14:sldId id="3009"/>
            <p14:sldId id="3007"/>
            <p14:sldId id="4274"/>
            <p14:sldId id="2952"/>
            <p14:sldId id="2953"/>
            <p14:sldId id="4275"/>
            <p14:sldId id="2988"/>
            <p14:sldId id="2986"/>
            <p14:sldId id="2987"/>
            <p14:sldId id="2990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28CA50D9-EB62-D64A-87DF-D3BB3C0C7B88}">
          <p14:sldIdLst>
            <p14:sldId id="2659"/>
            <p14:sldId id="2660"/>
            <p14:sldId id="2661"/>
            <p14:sldId id="2662"/>
            <p14:sldId id="2663"/>
            <p14:sldId id="2668"/>
            <p14:sldId id="2669"/>
            <p14:sldId id="2670"/>
            <p14:sldId id="2671"/>
            <p14:sldId id="2901"/>
            <p14:sldId id="2902"/>
            <p14:sldId id="2903"/>
            <p14:sldId id="2904"/>
            <p14:sldId id="2920"/>
            <p14:sldId id="2672"/>
            <p14:sldId id="2673"/>
            <p14:sldId id="2872"/>
            <p14:sldId id="2873"/>
            <p14:sldId id="2921"/>
            <p14:sldId id="2874"/>
            <p14:sldId id="2875"/>
            <p14:sldId id="2664"/>
            <p14:sldId id="2674"/>
            <p14:sldId id="2696"/>
            <p14:sldId id="2698"/>
            <p14:sldId id="2677"/>
            <p14:sldId id="2688"/>
            <p14:sldId id="2877"/>
            <p14:sldId id="2878"/>
            <p14:sldId id="2918"/>
            <p14:sldId id="2879"/>
            <p14:sldId id="2880"/>
            <p14:sldId id="2881"/>
            <p14:sldId id="2882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92"/>
            <p14:sldId id="2893"/>
            <p14:sldId id="2894"/>
            <p14:sldId id="2895"/>
            <p14:sldId id="2896"/>
            <p14:sldId id="2906"/>
            <p14:sldId id="2907"/>
            <p14:sldId id="2908"/>
            <p14:sldId id="2909"/>
            <p14:sldId id="2910"/>
            <p14:sldId id="2911"/>
            <p14:sldId id="2912"/>
            <p14:sldId id="2913"/>
            <p14:sldId id="2914"/>
            <p14:sldId id="2915"/>
            <p14:sldId id="2916"/>
            <p14:sldId id="2919"/>
            <p14:sldId id="2897"/>
            <p14:sldId id="2905"/>
            <p14:sldId id="2917"/>
            <p14:sldId id="2900"/>
            <p14:sldId id="2876"/>
            <p14:sldId id="2675"/>
            <p14:sldId id="2680"/>
            <p14:sldId id="2689"/>
            <p14:sldId id="2681"/>
            <p14:sldId id="2899"/>
            <p14:sldId id="2678"/>
            <p14:sldId id="2923"/>
            <p14:sldId id="2701"/>
            <p14:sldId id="2926"/>
            <p14:sldId id="2927"/>
            <p14:sldId id="2928"/>
            <p14:sldId id="2929"/>
            <p14:sldId id="2930"/>
            <p14:sldId id="2937"/>
            <p14:sldId id="2938"/>
            <p14:sldId id="2788"/>
            <p14:sldId id="2778"/>
            <p14:sldId id="2779"/>
            <p14:sldId id="2780"/>
            <p14:sldId id="2781"/>
            <p14:sldId id="2782"/>
            <p14:sldId id="2783"/>
            <p14:sldId id="2784"/>
            <p14:sldId id="2785"/>
            <p14:sldId id="2786"/>
            <p14:sldId id="2787"/>
            <p14:sldId id="2752"/>
            <p14:sldId id="2771"/>
            <p14:sldId id="2676"/>
            <p14:sldId id="2924"/>
            <p14:sldId id="2925"/>
            <p14:sldId id="2682"/>
            <p14:sldId id="2942"/>
            <p14:sldId id="2943"/>
            <p14:sldId id="2690"/>
            <p14:sldId id="2002"/>
            <p14:sldId id="2751"/>
            <p14:sldId id="2941"/>
            <p14:sldId id="2940"/>
            <p14:sldId id="2041"/>
            <p14:sldId id="2934"/>
            <p14:sldId id="2935"/>
            <p14:sldId id="2936"/>
            <p14:sldId id="2745"/>
            <p14:sldId id="2932"/>
            <p14:sldId id="2746"/>
            <p14:sldId id="2747"/>
            <p14:sldId id="2748"/>
            <p14:sldId id="2749"/>
            <p14:sldId id="2933"/>
            <p14:sldId id="2721"/>
            <p14:sldId id="2722"/>
            <p14:sldId id="2945"/>
            <p14:sldId id="4216"/>
            <p14:sldId id="4217"/>
            <p14:sldId id="4220"/>
            <p14:sldId id="2808"/>
            <p14:sldId id="2867"/>
            <p14:sldId id="2842"/>
            <p14:sldId id="2843"/>
            <p14:sldId id="2844"/>
            <p14:sldId id="2852"/>
            <p14:sldId id="2853"/>
            <p14:sldId id="2854"/>
            <p14:sldId id="2855"/>
            <p14:sldId id="2856"/>
            <p14:sldId id="2857"/>
            <p14:sldId id="2858"/>
            <p14:sldId id="2859"/>
            <p14:sldId id="2860"/>
            <p14:sldId id="2861"/>
            <p14:sldId id="2862"/>
            <p14:sldId id="2863"/>
            <p14:sldId id="2864"/>
            <p14:sldId id="2812"/>
            <p14:sldId id="2813"/>
            <p14:sldId id="2871"/>
            <p14:sldId id="4218"/>
            <p14:sldId id="4221"/>
            <p14:sldId id="4219"/>
            <p14:sldId id="4222"/>
            <p14:sldId id="4223"/>
            <p14:sldId id="2939"/>
            <p14:sldId id="4206"/>
            <p14:sldId id="2946"/>
            <p14:sldId id="2950"/>
            <p14:sldId id="4210"/>
            <p14:sldId id="4207"/>
            <p14:sldId id="4213"/>
            <p14:sldId id="4214"/>
            <p14:sldId id="4209"/>
            <p14:sldId id="4211"/>
            <p14:sldId id="4212"/>
            <p14:sldId id="2949"/>
            <p14:sldId id="2947"/>
            <p14:sldId id="2944"/>
            <p14:sldId id="42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E5A"/>
    <a:srgbClr val="00007F"/>
    <a:srgbClr val="F80B8D"/>
    <a:srgbClr val="007B00"/>
    <a:srgbClr val="04A6ED"/>
    <a:srgbClr val="0432FF"/>
    <a:srgbClr val="00D26A"/>
    <a:srgbClr val="7121FF"/>
    <a:srgbClr val="F3E8B2"/>
    <a:srgbClr val="EDF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 autoAdjust="0"/>
    <p:restoredTop sz="94994" autoAdjust="0"/>
  </p:normalViewPr>
  <p:slideViewPr>
    <p:cSldViewPr snapToGrid="0" snapToObjects="1">
      <p:cViewPr>
        <p:scale>
          <a:sx n="125" d="100"/>
          <a:sy n="125" d="100"/>
        </p:scale>
        <p:origin x="224" y="8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handoutMaster" Target="handoutMasters/handout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bern/Desktop/mac-repo/midterm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'ps-3'!$B$1:$B$69</cx:f>
        <cx:lvl ptCount="69" formatCode="General">
          <cx:pt idx="0">94</cx:pt>
          <cx:pt idx="1">53</cx:pt>
          <cx:pt idx="2">97</cx:pt>
          <cx:pt idx="3">91</cx:pt>
          <cx:pt idx="4">80</cx:pt>
          <cx:pt idx="5">92</cx:pt>
          <cx:pt idx="6">98</cx:pt>
          <cx:pt idx="7">80</cx:pt>
          <cx:pt idx="8">91</cx:pt>
          <cx:pt idx="9">97</cx:pt>
          <cx:pt idx="10">100</cx:pt>
          <cx:pt idx="11">100</cx:pt>
          <cx:pt idx="12">93</cx:pt>
          <cx:pt idx="13">96</cx:pt>
          <cx:pt idx="14">78</cx:pt>
          <cx:pt idx="15">95</cx:pt>
          <cx:pt idx="16">31</cx:pt>
          <cx:pt idx="17">79</cx:pt>
          <cx:pt idx="18">92</cx:pt>
          <cx:pt idx="19">83</cx:pt>
          <cx:pt idx="20">89</cx:pt>
          <cx:pt idx="21">100</cx:pt>
          <cx:pt idx="22">68</cx:pt>
          <cx:pt idx="23">93</cx:pt>
          <cx:pt idx="24">67</cx:pt>
          <cx:pt idx="25">70</cx:pt>
          <cx:pt idx="26">88</cx:pt>
          <cx:pt idx="27">99</cx:pt>
          <cx:pt idx="28">100</cx:pt>
          <cx:pt idx="29">62</cx:pt>
          <cx:pt idx="30">99</cx:pt>
          <cx:pt idx="31">78</cx:pt>
          <cx:pt idx="32">79</cx:pt>
          <cx:pt idx="33">87</cx:pt>
          <cx:pt idx="34">93</cx:pt>
          <cx:pt idx="35">89</cx:pt>
          <cx:pt idx="36">99</cx:pt>
          <cx:pt idx="37">96</cx:pt>
          <cx:pt idx="38">88</cx:pt>
          <cx:pt idx="39">91</cx:pt>
          <cx:pt idx="40">84</cx:pt>
          <cx:pt idx="41">92</cx:pt>
          <cx:pt idx="42">96</cx:pt>
          <cx:pt idx="43">95</cx:pt>
          <cx:pt idx="44">97</cx:pt>
          <cx:pt idx="45">99</cx:pt>
          <cx:pt idx="46">100</cx:pt>
          <cx:pt idx="47">59</cx:pt>
          <cx:pt idx="48">88</cx:pt>
          <cx:pt idx="49">74</cx:pt>
          <cx:pt idx="50">101</cx:pt>
          <cx:pt idx="51">90</cx:pt>
          <cx:pt idx="52">34</cx:pt>
          <cx:pt idx="53">92</cx:pt>
          <cx:pt idx="54">74</cx:pt>
          <cx:pt idx="55">87</cx:pt>
          <cx:pt idx="56">100</cx:pt>
          <cx:pt idx="57">98</cx:pt>
          <cx:pt idx="58">85</cx:pt>
          <cx:pt idx="59">44</cx:pt>
          <cx:pt idx="60">90</cx:pt>
          <cx:pt idx="61">95</cx:pt>
          <cx:pt idx="62">51</cx:pt>
          <cx:pt idx="63">100</cx:pt>
          <cx:pt idx="64">96</cx:pt>
          <cx:pt idx="65">96</cx:pt>
          <cx:pt idx="66">99</cx:pt>
          <cx:pt idx="67">89</cx:pt>
          <cx:pt idx="68">100</cx:pt>
        </cx:lvl>
      </cx:numDim>
    </cx:data>
  </cx:chartData>
  <cx:chart>
    <cx:plotArea>
      <cx:plotAreaRegion>
        <cx:series layoutId="clusteredColumn" uniqueId="{6DAE45FC-9A54-F64A-9FDB-8BFA3FB26734}">
          <cx:dataPt idx="0">
            <cx:spPr>
              <a:solidFill>
                <a:srgbClr val="AE81FF"/>
              </a:solidFill>
            </cx:spPr>
          </cx:dataPt>
          <cx:dataPt idx="1">
            <cx:spPr>
              <a:solidFill>
                <a:srgbClr val="AE81FF"/>
              </a:solidFill>
            </cx:spPr>
          </cx:dataPt>
          <cx:dataPt idx="2">
            <cx:spPr>
              <a:solidFill>
                <a:srgbClr val="AE81FF"/>
              </a:solidFill>
            </cx:spPr>
          </cx:dataPt>
          <cx:dataPt idx="3">
            <cx:spPr>
              <a:solidFill>
                <a:srgbClr val="66D9ED"/>
              </a:solidFill>
            </cx:spPr>
          </cx:dataPt>
          <cx:dataPt idx="4">
            <cx:spPr>
              <a:solidFill>
                <a:srgbClr val="66D9ED"/>
              </a:solidFill>
            </cx:spPr>
          </cx:dataPt>
          <cx:dataPt idx="5">
            <cx:spPr>
              <a:solidFill>
                <a:srgbClr val="A6E22E"/>
              </a:solidFill>
            </cx:spPr>
          </cx:dataPt>
          <cx:dataPt idx="6">
            <cx:spPr>
              <a:solidFill>
                <a:srgbClr val="A6E22E"/>
              </a:solidFill>
            </cx:spPr>
          </cx:dataPt>
          <cx:dataPt idx="7">
            <cx:spPr>
              <a:solidFill>
                <a:srgbClr val="FD971F"/>
              </a:solidFill>
            </cx:spPr>
          </cx:dataPt>
          <cx:dataPt idx="8">
            <cx:spPr>
              <a:solidFill>
                <a:srgbClr val="FD971F"/>
              </a:solidFill>
            </cx:spPr>
          </cx:dataPt>
          <cx:dataPt idx="10"/>
          <cx:dataPt idx="11">
            <cx:spPr>
              <a:solidFill>
                <a:srgbClr val="F92671"/>
              </a:solidFill>
            </cx:spPr>
          </cx:dataPt>
          <cx:dataId val="0"/>
          <cx:layoutPr>
            <cx:binning intervalClosed="r" underflow="49" overflow="99">
              <cx:binSize val="5"/>
            </cx:binning>
          </cx:layoutPr>
        </cx:series>
      </cx:plotAreaRegion>
      <cx:axis id="0">
        <cx:catScaling gapWidth="0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7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000C-FE29-2AED-E497-C6386ED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803E9-5868-5AA2-9130-B1FCC0255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2A06-2F1D-F083-AE3A-E8139618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5BB0-78DD-6803-86DF-47EC851C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2054-BE90-7150-34AD-DBFD81471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8626A-DDAB-CC01-5C7C-DEE35809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4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3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9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6871"/>
            <a:ext cx="7886700" cy="326350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1pPr>
            <a:lvl2pPr marL="6858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2pPr>
            <a:lvl3pPr marL="10287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3pPr>
            <a:lvl4pPr marL="13716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4pPr>
            <a:lvl5pPr marL="17145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  <p:sldLayoutId id="2147483679" r:id="rId11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_kzr/status/1672497446705037312" TargetMode="Externa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D20C4-4575-30B6-6E60-CA89FE2D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845077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8665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B7DA84-6055-A7B7-3EF0-5D7C5AF3A22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798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124929"/>
            <a:ext cx="8396548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Fun Friday?</a:t>
            </a:r>
            <a:endParaRPr lang="en-US" sz="2400"/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vibes seem low, so here is</a:t>
            </a:r>
          </a:p>
          <a:p>
            <a:r>
              <a:rPr lang="en-US" sz="2400">
                <a:solidFill>
                  <a:schemeClr val="accent1"/>
                </a:solidFill>
              </a:rPr>
              <a:t>an extra a-MAZE-ing warmup </a:t>
            </a:r>
          </a:p>
          <a:p>
            <a:r>
              <a:rPr lang="en-US" sz="2400">
                <a:solidFill>
                  <a:srgbClr val="FD971F"/>
                </a:solidFill>
              </a:rPr>
              <a:t>draw this maze as a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traversal wrapup; quadtree reading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6CC514F8-0D3A-5F18-FCDF-ACF9F21E9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4620431" y="764724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530BC-5E65-F185-AD23-484C4EBAE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4620431" y="1433346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5CAB7-629F-6113-8350-BB4A9BCF1CF1}"/>
              </a:ext>
            </a:extLst>
          </p:cNvPr>
          <p:cNvSpPr txBox="1"/>
          <p:nvPr/>
        </p:nvSpPr>
        <p:spPr>
          <a:xfrm>
            <a:off x="5571902" y="1293608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B47-B84E-EF40-256E-5D7827927699}"/>
              </a:ext>
            </a:extLst>
          </p:cNvPr>
          <p:cNvSpPr txBox="1"/>
          <p:nvPr/>
        </p:nvSpPr>
        <p:spPr>
          <a:xfrm rot="16200000">
            <a:off x="5571902" y="3646900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782D74-769E-C3C0-7FC9-997EB9E5D41A}"/>
              </a:ext>
            </a:extLst>
          </p:cNvPr>
          <p:cNvSpPr/>
          <p:nvPr/>
        </p:nvSpPr>
        <p:spPr>
          <a:xfrm>
            <a:off x="5098473" y="167178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36790B-B279-4322-3152-71B7D523D638}"/>
              </a:ext>
            </a:extLst>
          </p:cNvPr>
          <p:cNvSpPr/>
          <p:nvPr/>
        </p:nvSpPr>
        <p:spPr>
          <a:xfrm>
            <a:off x="6488546" y="247223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E34D2D-76C6-DCDD-2C03-C3514B4AA383}"/>
              </a:ext>
            </a:extLst>
          </p:cNvPr>
          <p:cNvSpPr/>
          <p:nvPr/>
        </p:nvSpPr>
        <p:spPr>
          <a:xfrm>
            <a:off x="4985714" y="2901842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75DFEE-4748-CF4C-5C5D-43A225F93B8D}"/>
              </a:ext>
            </a:extLst>
          </p:cNvPr>
          <p:cNvSpPr/>
          <p:nvPr/>
        </p:nvSpPr>
        <p:spPr>
          <a:xfrm>
            <a:off x="6488545" y="1912183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220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worms world party example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8269913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9EFAB366-C6A9-AF55-740E-E0C0DA81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0187EF-9F50-F388-F8F1-B05E6DB6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272902F2-56F2-89ED-EEA0-DF35285C1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41C35-55FD-381C-BAF3-49624DA4BF19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E2CD38AA-CADF-FEA9-EB2D-C5563421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6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3F3564-F0DA-5483-3F9B-40680819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FF8C56-8838-C21E-F6FC-A0B169580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6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98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69F19-8382-99B0-7886-DAB5EC4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(switch slide deck)</a:t>
            </a:r>
          </a:p>
        </p:txBody>
      </p:sp>
    </p:spTree>
    <p:extLst>
      <p:ext uri="{BB962C8B-B14F-4D97-AF65-F5344CB8AC3E}">
        <p14:creationId xmlns:p14="http://schemas.microsoft.com/office/powerpoint/2010/main" val="369256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Tutorial continued</a:t>
            </a:r>
          </a:p>
        </p:txBody>
      </p:sp>
    </p:spTree>
    <p:extLst>
      <p:ext uri="{BB962C8B-B14F-4D97-AF65-F5344CB8AC3E}">
        <p14:creationId xmlns:p14="http://schemas.microsoft.com/office/powerpoint/2010/main" val="38067190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84" y="853136"/>
            <a:ext cx="2931058" cy="4080271"/>
          </a:xfrm>
        </p:spPr>
        <p:txBody>
          <a:bodyPr>
            <a:noAutofit/>
          </a:bodyPr>
          <a:lstStyle/>
          <a:p>
            <a:r>
              <a:rPr lang="en-US" sz="1400">
                <a:latin typeface="+mj-lt"/>
              </a:rPr>
              <a:t>0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0 removed from queue</a:t>
            </a:r>
          </a:p>
          <a:p>
            <a:r>
              <a:rPr lang="en-US" sz="1400">
                <a:latin typeface="+mj-lt"/>
              </a:rPr>
              <a:t>1 added to queue</a:t>
            </a:r>
          </a:p>
          <a:p>
            <a:r>
              <a:rPr lang="en-US" sz="1400"/>
              <a:t>2 added to queue</a:t>
            </a:r>
          </a:p>
          <a:p>
            <a:r>
              <a:rPr lang="en-US" sz="1400"/>
              <a:t>3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1 removed from queue</a:t>
            </a:r>
          </a:p>
          <a:p>
            <a:r>
              <a:rPr lang="en-US" sz="1400">
                <a:latin typeface="+mj-lt"/>
              </a:rPr>
              <a:t>4 added to queue</a:t>
            </a:r>
          </a:p>
          <a:p>
            <a:r>
              <a:rPr lang="en-US" sz="1400"/>
              <a:t>5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2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3 removed from queue</a:t>
            </a:r>
          </a:p>
          <a:p>
            <a:r>
              <a:rPr lang="en-US" sz="1400">
                <a:latin typeface="+mj-lt"/>
              </a:rPr>
              <a:t>6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4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5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6 removed from queue</a:t>
            </a:r>
          </a:p>
          <a:p>
            <a:r>
              <a:rPr lang="en-US" sz="1400">
                <a:latin typeface="+mj-lt"/>
              </a:rPr>
              <a:t>7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7 removed from queue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3B1C1-10DA-6E47-EE2B-05E1E5880B7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135CB7-FD6C-0239-9BEA-28E064FBBB54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32EBD2-FB13-1FF7-119E-869FADBCD8C1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809223-1CE7-6AF9-7E59-84A44437CD5C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4E30A7-510F-4B7C-3BE8-A5B59DF24D07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750A36-0FB3-8E93-F980-8EEC1A3FDEFE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B4F92-EFE1-C1A0-84D7-350F1BE4F6FA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09394D-00A4-5F94-C834-413DF341791E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856BE8-5842-08C2-4ECF-560E364DAE5B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56517E-90C4-F9CC-FFD5-4992574E641A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EB549B-BB08-3ED0-B404-5B2D8825F033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87925-79D9-863D-C0FE-8A39A951FA6C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3162FD-D16E-17F3-9E3A-2D0B97D09B2C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24C286-A972-950E-4D67-13F6A10F0DA4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F626D6-0A90-4BEC-F891-E197E55E551B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628450-0EC5-5BEF-78B8-CBEA0DA03C3D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4B3C07-74B8-ABD3-06F2-7A9C3072B7E0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D5C3BC-DDA6-4A0F-032D-2D01157D5844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3C156-2CB5-1282-07AC-3D29003E4907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F5022B-BC92-61D7-48E0-66CB5CDEEA81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7A949A-F853-7D8B-FDE3-9DA77B1B28F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42E181F-9C02-9A36-6729-CFAA6AE0CCC7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CF7827-E890-8A34-AADA-C4934757AFA4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B7F0BB-975F-5EB8-B89C-40A5F7897B0D}"/>
              </a:ext>
            </a:extLst>
          </p:cNvPr>
          <p:cNvSpPr txBox="1"/>
          <p:nvPr/>
        </p:nvSpPr>
        <p:spPr>
          <a:xfrm>
            <a:off x="3486156" y="2571750"/>
            <a:ext cx="4302276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</p:spTree>
    <p:extLst>
      <p:ext uri="{BB962C8B-B14F-4D97-AF65-F5344CB8AC3E}">
        <p14:creationId xmlns:p14="http://schemas.microsoft.com/office/powerpoint/2010/main" val="16910266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94" y="254916"/>
            <a:ext cx="8229600" cy="667168"/>
          </a:xfrm>
        </p:spPr>
        <p:txBody>
          <a:bodyPr>
            <a:normAutofit/>
          </a:bodyPr>
          <a:lstStyle/>
          <a:p>
            <a:r>
              <a:rPr lang="en-US" sz="20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3473" y="526724"/>
            <a:ext cx="2917716" cy="4678087"/>
          </a:xfrm>
        </p:spPr>
        <p:txBody>
          <a:bodyPr>
            <a:normAutofit lnSpcReduction="10000"/>
          </a:bodyPr>
          <a:lstStyle/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 sz="1600">
                <a:latin typeface="+mj-lt"/>
              </a:rPr>
              <a:t>finish recurse(4)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 sz="1600">
                <a:latin typeface="+mj-lt"/>
              </a:rPr>
              <a:t>finish recurse(5)</a:t>
            </a:r>
          </a:p>
          <a:p>
            <a:r>
              <a:rPr lang="en-US" sz="1600">
                <a:latin typeface="+mj-lt"/>
              </a:rPr>
              <a:t>finish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 sz="1600">
                <a:latin typeface="+mj-lt"/>
              </a:rPr>
              <a:t>finish recurse(2)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 sz="1600">
                <a:latin typeface="+mj-lt"/>
              </a:rPr>
              <a:t>finish recurse(7)</a:t>
            </a:r>
          </a:p>
          <a:p>
            <a:r>
              <a:rPr lang="en-US" sz="1600">
                <a:latin typeface="+mj-lt"/>
              </a:rPr>
              <a:t>finish recurse(6)</a:t>
            </a:r>
          </a:p>
          <a:p>
            <a:r>
              <a:rPr lang="en-US" sz="1600">
                <a:latin typeface="+mj-lt"/>
              </a:rPr>
              <a:t>finish recurse(3)</a:t>
            </a:r>
          </a:p>
          <a:p>
            <a:r>
              <a:rPr lang="en-US" sz="1600">
                <a:latin typeface="+mj-lt"/>
              </a:rPr>
              <a:t>finish recurse(0)</a:t>
            </a:r>
          </a:p>
          <a:p>
            <a:endParaRPr lang="en-US" sz="1600">
              <a:latin typeface="+mj-lt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2E1869-90D7-477E-C3CC-51B1AAC6ADC9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6DA730-6BC1-8468-7717-BAE73C8037B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6F3EE-6B21-2D60-0019-90847A486BA7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133910-A490-2B8A-626B-9D84F70F174B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144803-B4A4-9270-6215-BB2F0D33DE6A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86C60A-289B-0D10-7FDC-D7B82C7B564B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470591-CD6D-7CB0-F2A9-4FD66FB18AFB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2B05AA-28FA-BAE4-8FA8-21B43A1CD968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B78687-1159-1EC9-A990-8297C6220565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621DA1-C48E-6DF6-CC5E-C6464CC29C31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6C7F8F-055F-5C5D-8193-6667698ACD32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7FC3A-1968-C688-2596-BBCAA2CE3A7D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5D29C2-A7E7-559B-5C07-08A16F99FE3C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35A3FC-F106-06A6-A38B-407F9E4AE90E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512F4C-FA63-BC7E-A4DE-0854E50F01BB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69C30-E528-E9F5-87BB-D36F7E5F604D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87AE5A-CC04-C94E-EAEA-11BED2D1D47A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8970CE-D15F-142A-8B39-868E562C9A3A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615478-19E2-81D4-4ED6-BAAA59B6FE6A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60E12B-6282-AB89-5F5C-CD30B8033AB2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68B63F-C342-4106-F1D8-F202A71D17D6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3C03E6-E56A-83D9-EE00-D20E961CD485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C18E465-82A0-C3D2-1B5F-CAECECBBFD81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27D9EE-DA10-60C3-13C8-2831C6145ED5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0FA8CD-34C0-6F75-5B5A-F4554CF292AD}"/>
              </a:ext>
            </a:extLst>
          </p:cNvPr>
          <p:cNvSpPr txBox="1"/>
          <p:nvPr/>
        </p:nvSpPr>
        <p:spPr>
          <a:xfrm>
            <a:off x="2905503" y="2595701"/>
            <a:ext cx="430227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73099C-F48A-9483-4FC1-FE67B0BCF15B}"/>
              </a:ext>
            </a:extLst>
          </p:cNvPr>
          <p:cNvSpPr txBox="1"/>
          <p:nvPr/>
        </p:nvSpPr>
        <p:spPr>
          <a:xfrm>
            <a:off x="2905503" y="3861161"/>
            <a:ext cx="188216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2EE071-B565-6CB7-1BD4-B498B764E78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</p:spTree>
    <p:extLst>
      <p:ext uri="{BB962C8B-B14F-4D97-AF65-F5344CB8AC3E}">
        <p14:creationId xmlns:p14="http://schemas.microsoft.com/office/powerpoint/2010/main" val="4802150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309594"/>
            <a:ext cx="83965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Laptop Monday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"a chain is only as strong as its weakest link"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does this expression mean?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chain?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link?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is this true for real-world metal chains? why or why not?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9841C-2E93-BE94-AEBC-6D108BE2CAED}"/>
              </a:ext>
            </a:extLst>
          </p:cNvPr>
          <p:cNvSpPr txBox="1"/>
          <p:nvPr/>
        </p:nvSpPr>
        <p:spPr>
          <a:xfrm>
            <a:off x="4664323" y="309591"/>
            <a:ext cx="412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>
                <a:solidFill>
                  <a:schemeClr val="bg1"/>
                </a:solidFill>
              </a:rPr>
              <a:t>Week08a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D241-0A89-E0FA-812A-C50A1647592D}"/>
              </a:ext>
            </a:extLst>
          </p:cNvPr>
          <p:cNvSpPr txBox="1"/>
          <p:nvPr/>
        </p:nvSpPr>
        <p:spPr>
          <a:xfrm>
            <a:off x="4852851" y="1343733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32773363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phasize Your Weakest Link | Milesfit">
            <a:extLst>
              <a:ext uri="{FF2B5EF4-FFF2-40B4-BE49-F238E27FC236}">
                <a16:creationId xmlns:a16="http://schemas.microsoft.com/office/drawing/2014/main" id="{31039942-FBDC-18B6-FDAC-BBBBB8A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"/>
            <a:ext cx="8839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3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hain is only as strong as it's weakest link : r/OSHA">
            <a:extLst>
              <a:ext uri="{FF2B5EF4-FFF2-40B4-BE49-F238E27FC236}">
                <a16:creationId xmlns:a16="http://schemas.microsoft.com/office/drawing/2014/main" id="{26233423-E342-71F8-92C3-3E3CF0E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2000" y="12477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4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CAF06-B8FF-B72B-D756-863A7E9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9D01-CFE2-BC55-7E75-9DF56340AC65}"/>
              </a:ext>
            </a:extLst>
          </p:cNvPr>
          <p:cNvSpPr txBox="1"/>
          <p:nvPr/>
        </p:nvSpPr>
        <p:spPr>
          <a:xfrm>
            <a:off x="6382512" y="4370832"/>
            <a:ext cx="230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record lecture</a:t>
            </a:r>
          </a:p>
        </p:txBody>
      </p:sp>
    </p:spTree>
    <p:extLst>
      <p:ext uri="{BB962C8B-B14F-4D97-AF65-F5344CB8AC3E}">
        <p14:creationId xmlns:p14="http://schemas.microsoft.com/office/powerpoint/2010/main" val="31633622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(p)review:</a:t>
            </a:r>
            <a:r>
              <a:rPr lang="en-US"/>
              <a:t> list interface</a:t>
            </a:r>
          </a:p>
        </p:txBody>
      </p:sp>
    </p:spTree>
    <p:extLst>
      <p:ext uri="{BB962C8B-B14F-4D97-AF65-F5344CB8AC3E}">
        <p14:creationId xmlns:p14="http://schemas.microsoft.com/office/powerpoint/2010/main" val="29686786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Get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 the element with this index.</a:t>
            </a:r>
          </a:p>
          <a:p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get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append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to the back of the list.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();</a:t>
            </a:r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insert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into the list so it has this index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index, 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element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Remove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delete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the element in the list at this index.</a:t>
            </a:r>
            <a:br>
              <a:rPr lang="en-US" sz="1600">
                <a:latin typeface="+mj-lt"/>
              </a:rPr>
            </a:b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remove(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pPr marL="0" indent="0">
              <a:buNone/>
            </a:pPr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Get the number of elements currently in the list.</a:t>
            </a:r>
            <a:br>
              <a:rPr lang="en-US" sz="1600">
                <a:solidFill>
                  <a:srgbClr val="007B0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size</a:t>
            </a:r>
            <a:r>
              <a:rPr lang="en-US" sz="1600">
                <a:latin typeface="+mj-lt"/>
              </a:rPr>
              <a:t>();</a:t>
            </a: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8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7B00"/>
                </a:solidFill>
                <a:latin typeface="+mj-lt"/>
              </a:rPr>
              <a:t>// </a:t>
            </a:r>
            <a:r>
              <a:rPr lang="en-US" b="1">
                <a:solidFill>
                  <a:srgbClr val="007B00"/>
                </a:solidFill>
                <a:latin typeface="+mj-lt"/>
              </a:rPr>
              <a:t>NOTE: </a:t>
            </a:r>
            <a:r>
              <a:rPr lang="en-US">
                <a:solidFill>
                  <a:srgbClr val="007B00"/>
                </a:solidFill>
                <a:latin typeface="+mj-lt"/>
              </a:rPr>
              <a:t>Many other functions could be included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      in this interface.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Sort the list.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Reverse the list.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sorted copy of the list.</a:t>
            </a: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reversed copy of list.</a:t>
            </a:r>
          </a:p>
          <a:p>
            <a:pPr lvl="1"/>
            <a:endParaRPr lang="en-US">
              <a:solidFill>
                <a:srgbClr val="007B00"/>
              </a:solidFill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first element with this value.</a:t>
            </a:r>
            <a:br>
              <a:rPr lang="en-US" err="1">
                <a:solidFill>
                  <a:srgbClr val="000080"/>
                </a:solidFill>
                <a:effectLst/>
                <a:latin typeface="+mj-lt"/>
              </a:rPr>
            </a:br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find</a:t>
            </a:r>
            <a:r>
              <a:rPr lang="en-US">
                <a:latin typeface="+mj-lt"/>
              </a:rPr>
              <a:t>(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 </a:t>
            </a:r>
            <a:r>
              <a:rPr lang="en-US" err="1">
                <a:effectLst/>
                <a:latin typeface="+mj-lt"/>
              </a:rPr>
              <a:t>element</a:t>
            </a:r>
            <a:r>
              <a:rPr lang="en-US">
                <a:latin typeface="+mj-lt"/>
              </a:rPr>
              <a:t>);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BFBFBF"/>
                </a:solidFill>
                <a:latin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86950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 few weeks ago,</a:t>
            </a:r>
            <a:br>
              <a:rPr lang="en-US" sz="4000"/>
            </a:br>
            <a:r>
              <a:rPr lang="en-US" sz="4000"/>
              <a:t>we implemented the list interface using an array</a:t>
            </a:r>
            <a:br>
              <a:rPr lang="en-US" sz="4000"/>
            </a:br>
            <a:br>
              <a:rPr lang="en-US" sz="4000"/>
            </a:br>
            <a:r>
              <a:rPr lang="en-US" sz="2400"/>
              <a:t>the</a:t>
            </a:r>
            <a:r>
              <a:rPr lang="en-US" sz="4000"/>
              <a:t> </a:t>
            </a:r>
            <a:r>
              <a:rPr lang="en-US" sz="4000" b="1">
                <a:latin typeface="Zapfino" panose="03030300040707070C03" pitchFamily="66" charset="77"/>
              </a:rPr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4259783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week, we will implement</a:t>
            </a:r>
            <a:br>
              <a:rPr lang="en-US" sz="4000"/>
            </a:br>
            <a:r>
              <a:rPr lang="en-US" sz="4000"/>
              <a:t>the list interface using nodes with "links" (references) to other nodes</a:t>
            </a:r>
            <a:br>
              <a:rPr lang="en-US" sz="4000"/>
            </a:br>
            <a:br>
              <a:rPr lang="en-US" sz="4000"/>
            </a:br>
            <a:r>
              <a:rPr lang="en-US" sz="4000"/>
              <a:t>this will be called a </a:t>
            </a:r>
            <a:r>
              <a:rPr lang="en-US" sz="4000" b="1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6140565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992-CCF2-9FF5-6050-719E7FF7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0EF-4597-EE73-FB36-A8CAF697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921701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80ACC-6822-79C0-314E-A3F68AF8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will be discussing the simplest possible linked list</a:t>
            </a:r>
            <a:br>
              <a:rPr lang="en-US"/>
            </a:br>
            <a:br>
              <a:rPr lang="en-US"/>
            </a:br>
            <a:r>
              <a:rPr lang="en-US"/>
              <a:t>(LinkedList literally just has a reference to Node head.)</a:t>
            </a:r>
          </a:p>
        </p:txBody>
      </p:sp>
    </p:spTree>
    <p:extLst>
      <p:ext uri="{BB962C8B-B14F-4D97-AF65-F5344CB8AC3E}">
        <p14:creationId xmlns:p14="http://schemas.microsoft.com/office/powerpoint/2010/main" val="40317927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F47E-2318-193E-2D22-D0F8ACC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214B-54C9-E807-A362-BC164437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74138-F883-286A-B5EC-130D49A1B33E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F5AA-25E8-3C89-6D96-C0DE0E8FED20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8DBB5-FE97-A5CA-5B78-351C99F7BF15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F20A5-5795-B8B6-3C8F-F3AB0EE50E91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EB0E6-275C-A72A-7449-38D3B7476F67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3B901E-AEB1-B992-F204-746DF68A2EE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1F4DC6-79D9-0972-3869-5BA2259FBB1D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EB342-F43F-5D56-FD3A-1826E9289CE2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BBD56-C9F4-C7A8-096A-ECE4061E8B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2CFBD-7FB7-7263-F891-1EACCE5F185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97134-A31C-A357-6CE6-24A09A1A1D5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A65CD2-FEC4-4AEE-AF2E-68639B3EB614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A9EEF6-FA8D-706C-A03E-89A80DBE6A68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502548-C5C1-C442-BDD6-2481142C534F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E2A56C-4B27-F330-F57D-F38E60A3C44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6CFFCA-F57E-EB32-39CA-828CA1C13086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72B264-05A8-D57B-C85D-9F6ABDF421D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321FA6-A97F-B2DA-2594-16103EC7BDB7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D43D80-5752-5AD9-8BDF-D89615E2C761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6698-45B5-9EEB-C25C-15899447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A8D55-A01D-7F19-2A9F-2FB2CA93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some other implementations are possible.</a:t>
            </a:r>
            <a:br>
              <a:rPr lang="en-US" sz="3200"/>
            </a:br>
            <a:r>
              <a:rPr lang="en-US" sz="3200"/>
              <a:t>some will be faster than this one.</a:t>
            </a:r>
          </a:p>
        </p:txBody>
      </p:sp>
    </p:spTree>
    <p:extLst>
      <p:ext uri="{BB962C8B-B14F-4D97-AF65-F5344CB8AC3E}">
        <p14:creationId xmlns:p14="http://schemas.microsoft.com/office/powerpoint/2010/main" val="25009555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9205-0E87-DA5A-D201-DB24F93B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F7D93-BB5F-909B-1199-E47EDE3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 linked lists, do NOT memorize big O runtimes out of context</a:t>
            </a:r>
          </a:p>
        </p:txBody>
      </p:sp>
    </p:spTree>
    <p:extLst>
      <p:ext uri="{BB962C8B-B14F-4D97-AF65-F5344CB8AC3E}">
        <p14:creationId xmlns:p14="http://schemas.microsoft.com/office/powerpoint/2010/main" val="3014467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doing this?</a:t>
            </a:r>
          </a:p>
        </p:txBody>
      </p:sp>
    </p:spTree>
    <p:extLst>
      <p:ext uri="{BB962C8B-B14F-4D97-AF65-F5344CB8AC3E}">
        <p14:creationId xmlns:p14="http://schemas.microsoft.com/office/powerpoint/2010/main" val="8549305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A: </a:t>
            </a:r>
            <a:r>
              <a:rPr lang="en-US"/>
              <a:t>it will be cool to see two</a:t>
            </a:r>
            <a:br>
              <a:rPr lang="en-US"/>
            </a:br>
            <a:r>
              <a:rPr lang="en-US"/>
              <a:t>very different implementations of the same interface ☃️</a:t>
            </a:r>
          </a:p>
        </p:txBody>
      </p:sp>
    </p:spTree>
    <p:extLst>
      <p:ext uri="{BB962C8B-B14F-4D97-AF65-F5344CB8AC3E}">
        <p14:creationId xmlns:p14="http://schemas.microsoft.com/office/powerpoint/2010/main" val="1803278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CC8E-40E3-4C3A-002C-D9FE305C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7DB-BF44-290B-E6EA-4481A89A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B: </a:t>
            </a:r>
            <a:r>
              <a:rPr lang="en-US"/>
              <a:t>linked lists will prepare us for trees and graphs🌳</a:t>
            </a:r>
          </a:p>
        </p:txBody>
      </p:sp>
    </p:spTree>
    <p:extLst>
      <p:ext uri="{BB962C8B-B14F-4D97-AF65-F5344CB8AC3E}">
        <p14:creationId xmlns:p14="http://schemas.microsoft.com/office/powerpoint/2010/main" val="559993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8AA0-C7ED-4FFF-27E3-4B3E3E28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E98-7518-F0D2-8D36-91AC3F3F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C: </a:t>
            </a:r>
            <a:r>
              <a:rPr lang="en-US"/>
              <a:t>linked lists are incredibly FUNdaMENTAL 🥳</a:t>
            </a:r>
            <a:br>
              <a:rPr lang="en-US"/>
            </a:br>
            <a:br>
              <a:rPr lang="en-US"/>
            </a:br>
            <a:r>
              <a:rPr lang="en-US" sz="3200"/>
              <a:t>(for us, as fundamental as arrays)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14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B88F-E928-8135-A829-07F28801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8629-995E-D031-4AA2-F2AB38B9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D: </a:t>
            </a:r>
            <a:r>
              <a:rPr lang="en-US" sz="3600"/>
              <a:t>linked lists are actually big O better (than array lists) in very specific cases</a:t>
            </a:r>
          </a:p>
        </p:txBody>
      </p:sp>
    </p:spTree>
    <p:extLst>
      <p:ext uri="{BB962C8B-B14F-4D97-AF65-F5344CB8AC3E}">
        <p14:creationId xmlns:p14="http://schemas.microsoft.com/office/powerpoint/2010/main" val="33454756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E011-9F58-8785-3211-F6FDCEA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5F6-3082-D641-F4F4-BBF869BA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E: </a:t>
            </a:r>
            <a:r>
              <a:rPr lang="en-US"/>
              <a:t>linked lists are actually really, really important</a:t>
            </a:r>
            <a:br>
              <a:rPr lang="en-US"/>
            </a:br>
            <a:r>
              <a:rPr lang="en-US" sz="3200"/>
              <a:t>(especially in the C programming language)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04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AC0EB7-0315-6BFF-263C-98B0EC7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0"/>
            <a:ext cx="3668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34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8076237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hasize Your Weakest Link | Milesfit">
            <a:extLst>
              <a:ext uri="{FF2B5EF4-FFF2-40B4-BE49-F238E27FC236}">
                <a16:creationId xmlns:a16="http://schemas.microsoft.com/office/drawing/2014/main" id="{2971BC80-8A0D-AA23-0FB8-9083B08B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0" b="51839"/>
          <a:stretch/>
        </p:blipFill>
        <p:spPr bwMode="auto">
          <a:xfrm>
            <a:off x="2405062" y="1374775"/>
            <a:ext cx="433387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46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066738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8707" y="2571750"/>
            <a:ext cx="568031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8128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546604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077262" y="2571750"/>
            <a:ext cx="388785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15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455523" y="3717120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664103" y="2495002"/>
            <a:ext cx="791420" cy="1406784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53579" y="2310336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6782229" y="121874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466047" y="1403411"/>
            <a:ext cx="1316182" cy="2498375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01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3DCD3-8D0D-2E16-1950-3BC5B4D061D4}"/>
              </a:ext>
            </a:extLst>
          </p:cNvPr>
          <p:cNvSpPr txBox="1"/>
          <p:nvPr/>
        </p:nvSpPr>
        <p:spPr>
          <a:xfrm>
            <a:off x="119490" y="954698"/>
            <a:ext cx="3324225" cy="103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EEF6-71CA-FB9E-3014-12DEC43444C7}"/>
              </a:ext>
            </a:extLst>
          </p:cNvPr>
          <p:cNvSpPr txBox="1"/>
          <p:nvPr/>
        </p:nvSpPr>
        <p:spPr>
          <a:xfrm>
            <a:off x="119490" y="2173493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5" y="285486"/>
            <a:ext cx="559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1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6" y="285486"/>
            <a:ext cx="536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 list = </a:t>
            </a:r>
            <a:r>
              <a:rPr lang="en-US">
                <a:solidFill>
                  <a:srgbClr val="0000FF"/>
                </a:solidFill>
                <a:latin typeface="Consolas"/>
              </a:rPr>
              <a:t>new</a:t>
            </a:r>
            <a:r>
              <a:rPr lang="en-US">
                <a:solidFill>
                  <a:srgbClr val="000000"/>
                </a:solidFill>
                <a:latin typeface="Consolas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1DF46-74E8-AC77-B5DD-78D03B86EE2C}"/>
              </a:ext>
            </a:extLst>
          </p:cNvPr>
          <p:cNvSpPr txBox="1"/>
          <p:nvPr/>
        </p:nvSpPr>
        <p:spPr>
          <a:xfrm>
            <a:off x="119490" y="954698"/>
            <a:ext cx="3324225" cy="2363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add(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...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1FF0-7EE1-4BFB-E542-C9A48EB13A81}"/>
              </a:ext>
            </a:extLst>
          </p:cNvPr>
          <p:cNvSpPr txBox="1"/>
          <p:nvPr/>
        </p:nvSpPr>
        <p:spPr>
          <a:xfrm>
            <a:off x="119490" y="3492767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4326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8EBE-08CC-5B38-43A4-2D85CB12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EB7FF-26E6-2CF5-ED3A-961D4422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600">
                <a:latin typeface="+mj-lt"/>
              </a:rPr>
              <a:t>addFront(value)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637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D8F-0811-7AEF-D065-43ED930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0AA24-3618-791E-BC51-2606EB3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BB597-1B86-9326-8B9A-814DFFA3172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152A5-701F-19A9-6357-2CA9E4580A4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B3AAF-496C-2ED1-1AAF-1F6C7050EA7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459B14-6B50-A5B0-AE2B-00ACC3C4ADB1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DDB02-E43B-5D88-DA07-1BF60B95EF4D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AA7279-4D1B-62C1-193B-510C90C496EA}"/>
              </a:ext>
            </a:extLst>
          </p:cNvPr>
          <p:cNvSpPr txBox="1"/>
          <p:nvPr/>
        </p:nvSpPr>
        <p:spPr>
          <a:xfrm>
            <a:off x="4279387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CB677-F1F6-FA99-6EF5-E9FEE09F119D}"/>
              </a:ext>
            </a:extLst>
          </p:cNvPr>
          <p:cNvSpPr txBox="1"/>
          <p:nvPr/>
        </p:nvSpPr>
        <p:spPr>
          <a:xfrm>
            <a:off x="5171937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17B5-94B0-415B-7D35-EE23D30AFB4F}"/>
              </a:ext>
            </a:extLst>
          </p:cNvPr>
          <p:cNvSpPr txBox="1"/>
          <p:nvPr/>
        </p:nvSpPr>
        <p:spPr>
          <a:xfrm>
            <a:off x="6361819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FA0CD-200F-2CB0-9120-B0DCF3A46193}"/>
              </a:ext>
            </a:extLst>
          </p:cNvPr>
          <p:cNvSpPr txBox="1"/>
          <p:nvPr/>
        </p:nvSpPr>
        <p:spPr>
          <a:xfrm>
            <a:off x="7254369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939822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8317-D342-548C-833C-630B451D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9C061-8A99-7F7D-96A5-0591AEE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73C64B-94B8-351C-6585-84B005EC7A3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13A1C-4812-59C4-4C2F-857AEB550CC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6A276E-2B9C-B7E2-CE68-E20365275DE3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C3B9CE-6AAF-31EF-2BAB-3F8A1E47E520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B8AD6A-47CA-5A99-70DF-E5CE90E3872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907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3BB4-02AB-EA0C-ACB2-2D1B6617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68450-5B04-7CD0-124F-215D6B0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889E61-3EF3-2495-6C37-7163D2A5417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32CD4-D1A4-30DD-3CE4-1A42B45726B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CB8CE2-A4EE-5366-17B9-DC65B6B5A78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808A3A-CC09-02D1-D620-83A12C69CA5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5895F2-4059-3AC5-1C1D-509531706F8A}"/>
              </a:ext>
            </a:extLst>
          </p:cNvPr>
          <p:cNvSpPr txBox="1"/>
          <p:nvPr/>
        </p:nvSpPr>
        <p:spPr>
          <a:xfrm>
            <a:off x="208610" y="1793511"/>
            <a:ext cx="4737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6580-ADA4-41AB-3A1A-548C17AE08C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A2624-106B-393B-6E54-6428FFDC69C2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E75E3C-EEE5-0815-24CE-7A1E13CD9B0D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FF0CC0-2DF4-7CCE-177C-5D633EF39AB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03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5519-5FF1-FF0C-3910-5A7E5F5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2340F-F6A3-8C4C-3D69-5F16CEB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FD560-61A3-235A-6683-06C398A2A10E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502ABC-E75F-B984-1BF8-F29FA792965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F209B7-4EC9-AB81-8D3E-2CC0C3A9A76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676FA71-8177-BF9E-4C30-8FA09390E0B2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704B09-745B-1C94-EDBC-D4959A39B37B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9ED43-6C89-4F81-8D52-8DBD7470B59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D4690-FE5C-D847-EC69-A8C6A933990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136A3-27D9-4048-3B3E-B80F07DFB9FB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93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C13-A1FC-48A4-39AA-F3835204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2F8A-FA83-B1C3-C097-09021E2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D0EB-8F05-84BD-825E-A378D6B5E50C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CAF9-DA2F-86C1-B540-7605714B18D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12D7DC-2150-56FB-E567-448BF21BA07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A9FE15-C385-6708-BC20-AEDD9E532E98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909A4-0A0C-CEC3-D81B-E5BDD4E5C65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5AE73D-ACBA-48D6-44E4-82BDF5FC0E0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45B46-BFCE-1B75-D6A7-F9DC7ADC494A}"/>
              </a:ext>
            </a:extLst>
          </p:cNvPr>
          <p:cNvSpPr txBox="1"/>
          <p:nvPr/>
        </p:nvSpPr>
        <p:spPr>
          <a:xfrm>
            <a:off x="2398034" y="1681758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5A5D7-F0EC-39A3-40C4-CA6FB18B62B5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FA2F9-CBC0-ACE3-B997-CC28708EFE5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A2A5B-08DA-9728-4B27-F3555E4AD0D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23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EB5-ACB5-4D48-92A0-6A5D01C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6D120-D033-8BFB-DC82-AAF22554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A3140-F8DA-7EB2-BFC9-89E5DADFA556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E6BF-DCC1-4B6E-9091-AA67089B45B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5B271B-7A88-7208-66DF-FB48C1F7739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D2874D-F65D-3425-D3C0-F1E0EA5E8B6B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790B-8DFE-DC04-07EF-4AFE59BC07A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B5A57F-2C69-3315-B8D0-AE4B3EBC89E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548606-28C7-EE5F-B564-D560C262E372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AF5EDA-21AD-52FB-6916-D0693F647089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31DA4A-A23E-26BA-94A6-03C5700CF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70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6320-4A6E-0B22-1565-C4FA52C8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AE815-C611-6DD8-E814-3512E6A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0C0EE-09AB-FF3D-548D-30E84F40FD9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55DDF-3E23-EFF4-118D-75EF2D65D6D3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B94E87-8715-8FC9-9FE3-9B844B917C4E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1234BE-4491-E5DD-9990-F276FD63F75F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A69ED2-0A33-8E45-A43C-A1BDEDBEAE17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82F79F-1A01-7177-4DA8-2C0FE511718D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8E540-B325-744F-6218-808DA148C2B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1B90-4FDD-5FCF-BB7A-73E319E2A29A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367ACB-A1DD-C7E4-3384-F91388BE063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647B-1572-9ACF-1D60-4751E82E2773}"/>
              </a:ext>
            </a:extLst>
          </p:cNvPr>
          <p:cNvSpPr txBox="1"/>
          <p:nvPr/>
        </p:nvSpPr>
        <p:spPr>
          <a:xfrm>
            <a:off x="733817" y="1607210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661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C065-5D6A-162F-5A53-D02CAEC8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5D1C6-0C63-1DAD-1477-61DD24A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99A9A2-FA8B-2240-313B-DD70EE460DE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0071C-1415-BAA7-FE2D-7FD3A6D931A0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D63876-15FE-2DA4-E1A4-5504D76E2CF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164162-F2B9-C84E-8515-7A0AD04BC95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0E90E9-B140-D745-7B28-AE95CDE08BF6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9612BE-FCAD-CC18-0842-73A03B87DDF8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F8C411-916D-A2DA-42CC-4D358A77A69A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E0475-E4FF-CAA7-9851-6AC9261D0505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842DCB-F82D-2062-F0BB-D78902A66D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4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57E-36D0-ADB4-3C57-77E45659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46A42-4B55-2EC5-B864-97CC5B1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6D667-6B83-AA50-464C-5F970E849355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A0E5B-8A68-F921-424E-049022C90844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7E3A00-91B8-36AE-B143-D935C859E0DD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58BAB-7DB7-F67A-7F4A-97F3CFEC8CC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221A0-EFB2-3257-8BFE-6767D89F134C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2DF74C-9C24-E304-B7B3-704C974F2285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2C80D-80D3-6C35-DF3F-A95DD715FC2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763AF-2F1A-36F0-481D-A2F78461A4A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271FA9D-994F-F488-0522-AC6BDC9480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A0042-F2F7-61F6-3536-043C1F96C3B9}"/>
              </a:ext>
            </a:extLst>
          </p:cNvPr>
          <p:cNvSpPr txBox="1"/>
          <p:nvPr/>
        </p:nvSpPr>
        <p:spPr>
          <a:xfrm>
            <a:off x="1362292" y="3161998"/>
            <a:ext cx="69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tmp leaves scope</a:t>
            </a:r>
          </a:p>
        </p:txBody>
      </p:sp>
    </p:spTree>
    <p:extLst>
      <p:ext uri="{BB962C8B-B14F-4D97-AF65-F5344CB8AC3E}">
        <p14:creationId xmlns:p14="http://schemas.microsoft.com/office/powerpoint/2010/main" val="42074444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A4A-8002-FD1C-0F46-73990C2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EBAFCC-DB27-139D-4A3D-62FD638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86A1CF-B634-3262-6D43-2D5BA0E5D4A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BBAE8-2826-F12E-B7CF-1983207B479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0F4CF-F75D-E522-C79D-EFCFDE485CC4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E6CF2A-4E9B-0CEB-6C44-CB674456C359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2E4D6A-38A2-A86F-92B8-EB1F509BE258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7BE9BC-7C26-9F0F-10AA-FF677675CEAB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BAC869-29E8-1CFD-BCBA-A4A83B4939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00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2044-1589-6397-1B7B-80842B0C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E9DD-569C-EA37-9364-CE535FF8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thing but with</a:t>
            </a:r>
            <a:br>
              <a:rPr lang="en-US"/>
            </a:br>
            <a:r>
              <a:rPr lang="en-US"/>
              <a:t>labels instead of arrows</a:t>
            </a:r>
            <a:br>
              <a:rPr lang="en-US"/>
            </a:br>
            <a:r>
              <a:rPr lang="en-US"/>
              <a:t>for </a:t>
            </a:r>
            <a:r>
              <a:rPr lang="en-US">
                <a:latin typeface="+mj-lt"/>
              </a:rPr>
              <a:t>head</a:t>
            </a:r>
            <a:r>
              <a:rPr lang="en-US"/>
              <a:t> and </a:t>
            </a:r>
            <a:r>
              <a:rPr lang="en-US">
                <a:latin typeface="+mj-lt"/>
              </a:rPr>
              <a:t>tmp</a:t>
            </a:r>
          </a:p>
        </p:txBody>
      </p:sp>
    </p:spTree>
    <p:extLst>
      <p:ext uri="{BB962C8B-B14F-4D97-AF65-F5344CB8AC3E}">
        <p14:creationId xmlns:p14="http://schemas.microsoft.com/office/powerpoint/2010/main" val="3549232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0A3D-676D-7631-26A7-979148EA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6C2D8-698E-68FB-F220-B26917DB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DD409-B5DD-891D-3A53-9CBD32FC714D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93D7D-15ED-5AAA-13F1-2D2C4180414D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0311E0-FC89-8FCE-C566-BC5B80DA8AE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694B2-2235-C634-52D4-AA10D7F28925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282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68A7-5BD0-C98B-B51F-68618D75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87C6-34F0-A14F-5E28-D2B89CF9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0EB45-B9C0-12D0-BA23-84F0C3F4803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730BD-12E7-4588-C745-CB2D80343A1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5DABA1-41D7-2490-BE55-C46E5560C17C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D4A677-7723-D3B9-F038-CF8F7669F9A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649DCA-78BF-86FB-9A55-69807E8EE7E3}"/>
              </a:ext>
            </a:extLst>
          </p:cNvPr>
          <p:cNvSpPr txBox="1"/>
          <p:nvPr/>
        </p:nvSpPr>
        <p:spPr>
          <a:xfrm>
            <a:off x="720899" y="1383749"/>
            <a:ext cx="3713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1968-0F2E-E8BB-5793-566D0BE582A9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8CAE7-5D87-1A26-213C-665551BA9BAC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332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A50B-4505-3777-A51E-872FAC91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98B86-651C-FC29-76BA-0E5BBA0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6A578-3054-CB68-7288-03EF61E6570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B4EB8-1F11-F6EB-A55D-1CAF08C39619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FF19A-9C81-5D1A-C8C4-A5E7DC30044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6CAE-1E59-21D3-2528-5B314A8EF436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9B5B6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F5BF-F8D0-E3A5-3F87-7A226A1F8041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EEED-F93A-D240-64F9-B20C8FA1A20A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348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D5B6-0AAB-C3FE-3E6D-3F7BEADE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159B5-A870-5DF8-BFB6-C9640E0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2C7FE9-E676-4B73-0C17-6B6BB7B5F083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56FA3-12C4-0078-1DD0-D2887A038742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3C7EB2-D37F-063F-1B2B-9B872BDF4BEA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D847BD-CEC5-DCC0-5B79-BDB8B32E719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2FBFA-3EA9-9E04-0C8F-99B5237D7DB6}"/>
              </a:ext>
            </a:extLst>
          </p:cNvPr>
          <p:cNvSpPr txBox="1"/>
          <p:nvPr/>
        </p:nvSpPr>
        <p:spPr>
          <a:xfrm>
            <a:off x="1806751" y="1383749"/>
            <a:ext cx="4123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F279BF-E79B-D204-8BAC-B64C9EFCC8C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FB9E95-A831-7C1C-BC09-76464C2744D0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5CCBE-6BA4-F238-0122-9A9B4410A8D1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78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57C0-2C82-8B90-0EBC-4C8B1883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4154-1FA8-002C-6FE3-C3DEB926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FC8907-A647-8F90-539A-148BCBC5992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91C72C-9BC9-7918-40D0-B50B0BD2005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AEFFBA-F168-7C11-32BB-86701F96C61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335562-9F72-7D71-BF00-3124F7B82BD1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B3CCFF-84B1-2375-88F8-308509985E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724E-5921-CA4E-674F-8DC6B7C0C807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04E1-5F47-AB3C-22B9-EB595ED5D277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7803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7F81-42F2-A8E2-81B5-9CA2138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72101-2B5D-8FAA-4238-D67FC1BE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F31E7-50F9-D297-2DC7-9AF8C3B6F51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B103-3F21-AD23-C7CF-69E2D91E1D1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AF4A1-7D21-1835-9855-F70D0D7AC5C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F94B42-43D6-378A-03D3-4676C979597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439001-25F3-97D3-76C1-CB6658C870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10E0D9-D9E0-50E7-DFB9-56EA458DA5A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44AC5-8495-D92E-79E9-92AB627AEBAB}"/>
              </a:ext>
            </a:extLst>
          </p:cNvPr>
          <p:cNvSpPr txBox="1"/>
          <p:nvPr/>
        </p:nvSpPr>
        <p:spPr>
          <a:xfrm>
            <a:off x="1091724" y="1383749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830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FEDB-7E94-CAC4-A9BF-3BB09384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414F1-8BE6-E973-7DBD-D1403000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338BB-4A8D-CBFB-DD0F-37D1B757405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A7E7A-5AA7-DB56-6EDF-0B83E9F1A6C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57F042-7EC8-5068-0BBD-E6E481A11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43424"/>
              </p:ext>
            </p:extLst>
          </p:nvPr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A9A87B-84AD-CF9A-CE4A-76A3B5AC832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6FB58E-32E7-A2B9-240B-E95408F67F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8BE72-2C3F-3AC3-A04D-BE2CE422DD4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12A-545B-747A-8363-8408EB3C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A52EE8-02E0-2B60-3767-2BDE35C53BA9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A3CA95-6EDD-01E5-8B15-90491BC693E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EB207C-7A9F-8EAB-0F55-F35262CE0E59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768F66-3A1A-2626-E203-21BF730A0F8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E061B-6E43-9EF1-D9C7-0065799FC2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18CBC6-8407-597C-78FC-9C13C4D71ED8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534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291-0915-8C63-1C8F-AF0A932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96F2DC-4CBC-941F-C6D9-F5169BD960D3}"/>
              </a:ext>
            </a:extLst>
          </p:cNvPr>
          <p:cNvCxnSpPr>
            <a:cxnSpLocks/>
          </p:cNvCxnSpPr>
          <p:nvPr/>
        </p:nvCxnSpPr>
        <p:spPr>
          <a:xfrm>
            <a:off x="2940691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7BBCE-48C8-8BA8-E911-9061651D09C7}"/>
              </a:ext>
            </a:extLst>
          </p:cNvPr>
          <p:cNvGraphicFramePr>
            <a:graphicFrameLocks noGrp="1"/>
          </p:cNvGraphicFramePr>
          <p:nvPr/>
        </p:nvGraphicFramePr>
        <p:xfrm>
          <a:off x="2586003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C544C-81F4-B360-8515-01BB33778107}"/>
              </a:ext>
            </a:extLst>
          </p:cNvPr>
          <p:cNvCxnSpPr>
            <a:cxnSpLocks/>
          </p:cNvCxnSpPr>
          <p:nvPr/>
        </p:nvCxnSpPr>
        <p:spPr>
          <a:xfrm>
            <a:off x="4398754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A496C-2B72-455C-B704-FD54B8FF24F0}"/>
              </a:ext>
            </a:extLst>
          </p:cNvPr>
          <p:cNvGraphicFramePr>
            <a:graphicFrameLocks noGrp="1"/>
          </p:cNvGraphicFramePr>
          <p:nvPr/>
        </p:nvGraphicFramePr>
        <p:xfrm>
          <a:off x="4044066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8EDC89-0AD2-6222-8EC5-B341AC66DF6D}"/>
              </a:ext>
            </a:extLst>
          </p:cNvPr>
          <p:cNvGraphicFramePr>
            <a:graphicFrameLocks noGrp="1"/>
          </p:cNvGraphicFramePr>
          <p:nvPr/>
        </p:nvGraphicFramePr>
        <p:xfrm>
          <a:off x="5542769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A750B98-D74C-1154-B2E8-4D5D621753F1}"/>
              </a:ext>
            </a:extLst>
          </p:cNvPr>
          <p:cNvSpPr txBox="1"/>
          <p:nvPr/>
        </p:nvSpPr>
        <p:spPr>
          <a:xfrm>
            <a:off x="2250336" y="3159760"/>
            <a:ext cx="44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(even) more abstract diagram</a:t>
            </a:r>
          </a:p>
        </p:txBody>
      </p:sp>
    </p:spTree>
    <p:extLst>
      <p:ext uri="{BB962C8B-B14F-4D97-AF65-F5344CB8AC3E}">
        <p14:creationId xmlns:p14="http://schemas.microsoft.com/office/powerpoint/2010/main" val="13679060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8184-55D9-7757-36A0-F8C26D9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8732-D076-B10F-9E83-B067907D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>
                <a:latin typeface="+mj-lt"/>
              </a:rPr>
              <a:t>remove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129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8438-A328-B0E0-76D1-09F98817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641B-E8FA-1233-AEB7-D90DED8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56DC6-9581-7D81-5663-DDEAFA9D8A82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113F01-3338-B454-5D24-1527326306E4}"/>
              </a:ext>
            </a:extLst>
          </p:cNvPr>
          <p:cNvCxnSpPr>
            <a:cxnSpLocks/>
          </p:cNvCxnSpPr>
          <p:nvPr/>
        </p:nvCxnSpPr>
        <p:spPr>
          <a:xfrm>
            <a:off x="2960625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DEFDA-2E59-993D-6DCF-222EB65ECFB6}"/>
              </a:ext>
            </a:extLst>
          </p:cNvPr>
          <p:cNvCxnSpPr>
            <a:cxnSpLocks/>
          </p:cNvCxnSpPr>
          <p:nvPr/>
        </p:nvCxnSpPr>
        <p:spPr>
          <a:xfrm>
            <a:off x="878732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856C7-C18F-E943-2CD3-F126DE5DBADC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7C28B-A544-F28B-25FE-B9EFDB952D2E}"/>
              </a:ext>
            </a:extLst>
          </p:cNvPr>
          <p:cNvCxnSpPr>
            <a:cxnSpLocks/>
          </p:cNvCxnSpPr>
          <p:nvPr/>
        </p:nvCxnSpPr>
        <p:spPr>
          <a:xfrm>
            <a:off x="5043057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CEC6CB-D5F5-C01B-3B26-D63C2914D71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9828F-D143-F27C-D735-5FCFD881BECF}"/>
              </a:ext>
            </a:extLst>
          </p:cNvPr>
          <p:cNvCxnSpPr>
            <a:cxnSpLocks/>
          </p:cNvCxnSpPr>
          <p:nvPr/>
        </p:nvCxnSpPr>
        <p:spPr>
          <a:xfrm>
            <a:off x="7135091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F55839-9F2C-3BF9-ECB8-5ACDA8337080}"/>
              </a:ext>
            </a:extLst>
          </p:cNvPr>
          <p:cNvSpPr txBox="1"/>
          <p:nvPr/>
        </p:nvSpPr>
        <p:spPr>
          <a:xfrm>
            <a:off x="1757549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F263-3ACE-59C4-E19E-AD8319536351}"/>
              </a:ext>
            </a:extLst>
          </p:cNvPr>
          <p:cNvSpPr txBox="1"/>
          <p:nvPr/>
        </p:nvSpPr>
        <p:spPr>
          <a:xfrm>
            <a:off x="3839442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21A47-2B1F-2EE6-971A-38781E127C08}"/>
              </a:ext>
            </a:extLst>
          </p:cNvPr>
          <p:cNvSpPr txBox="1"/>
          <p:nvPr/>
        </p:nvSpPr>
        <p:spPr>
          <a:xfrm>
            <a:off x="5932015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949B7-609C-B65E-9BC8-502EEE7618E6}"/>
              </a:ext>
            </a:extLst>
          </p:cNvPr>
          <p:cNvSpPr txBox="1"/>
          <p:nvPr/>
        </p:nvSpPr>
        <p:spPr>
          <a:xfrm>
            <a:off x="457201" y="2571750"/>
            <a:ext cx="8229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prev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previous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curr = head;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current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while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prev = curr;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curr = curr.next;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300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8A13-D8C5-EDAF-5264-2D6F35FA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1BF-6797-8596-F940-99C7F864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17E80C-8EDF-684C-64EC-57E1E19EDE0E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6F491A-89F4-29FF-89C6-4F9226267572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45090-6682-58C1-B4DE-1C926DB3A3DB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B30FFE-70DD-B689-EA0B-8D91AA1BE97A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40E8F-F43D-F3EA-0C3D-0302ADE2F7F2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949CBE-8CA3-CE9F-BAC0-EC3466357149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910EF-25AA-FBB5-822B-FC5FA5EF29F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6697F-B483-9CC1-4DA0-E12B0E32CB3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9C49-7215-0FC4-E5F9-9AB697E0820C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398E1-4E20-9492-9E72-0879BDA2BDC9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52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F4C7-2B04-8B9B-7680-67D98087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0F9E-7392-68A4-E83F-0ECD86F2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7577F-33C3-172F-7F50-4934DA8F09B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9C25-DCA7-DDF7-44FB-013F7EDE1AF9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BAD9C-DAAF-D158-9743-46CDD8939FD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819131-B0C7-6B42-D6F1-C1DB1A0EE16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9FC25-9ABC-5648-E323-A947C1BBEC4A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5AD240-8D01-EB20-51B4-B3D2CFD4805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3BC09-27FC-26D6-E6D0-D92618B7B78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FB0541-020D-8ABD-3834-7CD1FE89B803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42165-2A99-E280-2FA6-4DEB86FA4038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E7BA-240F-453B-D740-578E2AF0E0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593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3ACB-449C-0DDD-4D24-8D0CB1A5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6EA-3A54-BD7B-3613-E1534E2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9C50CC-7375-D192-FD72-089E267960F1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795D6-C031-C0DA-8F53-876DE286032C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B353F0-162D-8DD6-07D6-D8DB269E94F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3911C-0FDB-59C3-7C2C-4C3EFBE10941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C1408B-D4DE-4784-88E3-A707C8E5B166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2F902-440E-D50E-AE00-EF753F6AC6B2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74DA11-5CC7-D8FE-5FE3-2088C3401562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116D-48B0-28EF-F2B9-3AC5C7F3C0A2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50AB-117B-0790-46B7-E5FE4020E4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AD0A01F-EA6A-00A0-BD53-13BC5333FFC2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B457F-4C01-9099-9F08-1BF7A945E033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66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12AB-DFB7-B1FF-5571-057A66E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A4EA-69EE-F99F-2E2C-80E18AB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7C549-9AB1-64EE-FBC1-19A591D5AA3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658D06-5539-7488-F162-7E4B0057D53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289F86-6A26-954F-81FD-927B4F0FF9C5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A8B372-E6E2-5978-0B64-FADF4D4E5F87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BF649-8FB3-2724-5538-DB1A257110B1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20073-E3EB-1869-CDFD-8E577C34572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1B16C-8721-01D3-D28D-CDF742EA4A60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7B9F0-14F7-72EF-DD3C-8D17855DC473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C09D7-CEBA-C135-CC87-74C1AE30DE82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A59A52-796C-2C6E-D786-8534EDA1BC9E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2C406-7DB4-E267-E2BA-B8D5B588D24C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757CBE-616B-AF20-58B9-CEBB18FFAA6E}"/>
              </a:ext>
            </a:extLst>
          </p:cNvPr>
          <p:cNvCxnSpPr/>
          <p:nvPr/>
        </p:nvCxnSpPr>
        <p:spPr>
          <a:xfrm flipV="1">
            <a:off x="4045530" y="2218718"/>
            <a:ext cx="1091423" cy="109252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C867D-10F0-1FF6-F032-57A58B8A8F28}"/>
              </a:ext>
            </a:extLst>
          </p:cNvPr>
          <p:cNvCxnSpPr>
            <a:cxnSpLocks/>
          </p:cNvCxnSpPr>
          <p:nvPr/>
        </p:nvCxnSpPr>
        <p:spPr>
          <a:xfrm>
            <a:off x="4045530" y="2216995"/>
            <a:ext cx="1167296" cy="107954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9482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1AEA-E29F-6548-F1E4-5A4D9070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3B27-E61F-E538-8A55-E1BC8C0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F5724B-A567-450A-54EE-EA064611D98A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4A013-50BF-B151-508E-E3D0C9B5287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5136B8-60CA-0F48-0726-CE9E64BBB17C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17F4F-2B31-2256-60BA-726AFF89223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F8BA5-227F-639B-395B-DE9E3FA5652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07409-E9D4-9EAE-B25D-F83761CA9286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CE1496-9963-490E-9136-28068C1C0393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C5E3-A9A8-A1EB-7B2F-D34D92FAFFE7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6257-7978-8B36-6247-CD5C4B7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70F3-3558-68C7-936B-604EAA4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95018D-EB45-2673-6B95-C493CFCCEBF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1851F2-C02C-E42A-AFE1-BD41DBD3628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819E8A-03BB-E7C9-767D-78D1EB84D51B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00B7B-C2D6-E06A-2A99-FDACBFCE5CC0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40D9BE14-CB93-6BE9-F3DE-AA555FB6F96D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5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8CA8-02D3-9971-DAB7-F52FC1CE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7B6-B981-B2CC-602D-F954F4D0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B7056E-1A66-EB27-42C0-635F87929624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4D185D-65ED-56E6-96F5-D1B5BC59BEAE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004C0-ACE3-AEC5-8F2C-FF72556C53DF}"/>
              </a:ext>
            </a:extLst>
          </p:cNvPr>
          <p:cNvGraphicFramePr>
            <a:graphicFrameLocks noGrp="1"/>
          </p:cNvGraphicFramePr>
          <p:nvPr/>
        </p:nvGraphicFramePr>
        <p:xfrm>
          <a:off x="3830624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C00CB9-B9E3-4A2F-36F5-28E7BBD2C911}"/>
              </a:ext>
            </a:extLst>
          </p:cNvPr>
          <p:cNvCxnSpPr>
            <a:cxnSpLocks/>
          </p:cNvCxnSpPr>
          <p:nvPr/>
        </p:nvCxnSpPr>
        <p:spPr>
          <a:xfrm>
            <a:off x="295180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9197B-DDC9-6AB3-CECE-FA1380D682C5}"/>
              </a:ext>
            </a:extLst>
          </p:cNvPr>
          <p:cNvCxnSpPr>
            <a:cxnSpLocks/>
          </p:cNvCxnSpPr>
          <p:nvPr/>
        </p:nvCxnSpPr>
        <p:spPr>
          <a:xfrm>
            <a:off x="5011634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554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0681-0688-0CFE-1C1C-35837AFD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D6CE0-782F-5A21-B368-202F687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000375"/>
          </a:xfrm>
        </p:spPr>
        <p:txBody>
          <a:bodyPr/>
          <a:lstStyle/>
          <a:p>
            <a:pPr algn="l"/>
            <a:r>
              <a:rPr lang="en-US"/>
              <a:t>where did the middle node go?</a:t>
            </a:r>
            <a:br>
              <a:rPr lang="en-US"/>
            </a:br>
            <a:r>
              <a:rPr lang="en-US" sz="3200"/>
              <a:t>- way back when...we created it using </a:t>
            </a:r>
            <a:r>
              <a:rPr lang="en-US" sz="3200">
                <a:solidFill>
                  <a:srgbClr val="0000FF"/>
                </a:solidFill>
                <a:latin typeface="+mj-lt"/>
              </a:rPr>
              <a:t>new</a:t>
            </a:r>
            <a:br>
              <a:rPr lang="en-US" sz="3200">
                <a:solidFill>
                  <a:srgbClr val="0000FF"/>
                </a:solidFill>
                <a:latin typeface="+mj-lt"/>
              </a:rPr>
            </a:br>
            <a:r>
              <a:rPr lang="en-US" sz="3200"/>
              <a:t>- then we just like..."stopped referring to it"</a:t>
            </a:r>
            <a:br>
              <a:rPr lang="en-US" sz="3200"/>
            </a:br>
            <a:r>
              <a:rPr lang="en-US" sz="3200"/>
              <a:t>- is it gone now? 😥</a:t>
            </a:r>
            <a:endParaRPr lang="en-US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EBD6A1-9EE4-B6BF-57F8-7C3845A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71750"/>
            <a:ext cx="7569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18-F08B-7320-7F38-6C10995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🚛it has been garbage collected</a:t>
            </a:r>
          </a:p>
        </p:txBody>
      </p:sp>
    </p:spTree>
    <p:extLst>
      <p:ext uri="{BB962C8B-B14F-4D97-AF65-F5344CB8AC3E}">
        <p14:creationId xmlns:p14="http://schemas.microsoft.com/office/powerpoint/2010/main" val="24426281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C112-B765-05B6-01A4-EAC8DF48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D1B0-5AE8-E9E2-57E5-7946C46B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[board discussion of</a:t>
            </a:r>
            <a:br>
              <a:rPr lang="en-US" sz="3200"/>
            </a:br>
            <a:r>
              <a:rPr lang="en-US" sz="3200"/>
              <a:t>"no directed path from stack to the node"]</a:t>
            </a:r>
          </a:p>
        </p:txBody>
      </p:sp>
    </p:spTree>
    <p:extLst>
      <p:ext uri="{BB962C8B-B14F-4D97-AF65-F5344CB8AC3E}">
        <p14:creationId xmlns:p14="http://schemas.microsoft.com/office/powerpoint/2010/main" val="315622411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64D4-3ECB-CB5D-0CB1-F6D18B6F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61665-7436-91FA-FF3D-B32F5FE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 runtimes</a:t>
            </a:r>
          </a:p>
        </p:txBody>
      </p:sp>
    </p:spTree>
    <p:extLst>
      <p:ext uri="{BB962C8B-B14F-4D97-AF65-F5344CB8AC3E}">
        <p14:creationId xmlns:p14="http://schemas.microsoft.com/office/powerpoint/2010/main" val="197668824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C9FAC-2091-E356-C205-F4D23AF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is the big O runtime of size()?</a:t>
            </a:r>
            <a:br>
              <a:rPr lang="en-US" sz="4000"/>
            </a:br>
            <a:r>
              <a:rPr lang="en-US" sz="4000"/>
              <a:t>[pointing activity]</a:t>
            </a:r>
          </a:p>
        </p:txBody>
      </p:sp>
    </p:spTree>
    <p:extLst>
      <p:ext uri="{BB962C8B-B14F-4D97-AF65-F5344CB8AC3E}">
        <p14:creationId xmlns:p14="http://schemas.microsoft.com/office/powerpoint/2010/main" val="4549522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25F6-4A99-B505-DDDA-1C97E672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E9C01-9B8B-59B7-E1BA-67D550B4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O(n) 😢</a:t>
            </a:r>
          </a:p>
        </p:txBody>
      </p:sp>
    </p:spTree>
    <p:extLst>
      <p:ext uri="{BB962C8B-B14F-4D97-AF65-F5344CB8AC3E}">
        <p14:creationId xmlns:p14="http://schemas.microsoft.com/office/powerpoint/2010/main" val="30785918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64B6-C937-147C-7B19-9A21C0BF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A826F-A41D-4FCE-0EA5-9CAB79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18" y="254916"/>
            <a:ext cx="8229600" cy="66716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singly-linked list</a:t>
            </a:r>
            <a:br>
              <a:rPr lang="en-US"/>
            </a:br>
            <a:r>
              <a:rPr lang="en-US"/>
              <a:t>worst case 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14F6-7E9C-10D8-BADB-EA94C352A1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 sz="1600">
                <a:latin typeface="+mj-lt"/>
              </a:rPr>
              <a:t>list.add(index, value)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list.removeByIndex(index)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list.size()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4A9C7-CCC9-C90D-90CE-0C7584DA26E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115497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B9574-C643-1F9C-BFD5-C129F2ADDFDD}"/>
              </a:ext>
            </a:extLst>
          </p:cNvPr>
          <p:cNvSpPr txBox="1"/>
          <p:nvPr/>
        </p:nvSpPr>
        <p:spPr>
          <a:xfrm>
            <a:off x="2382981" y="126401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A840D-0DC4-576C-71A0-B7E4199E6F8C}"/>
              </a:ext>
            </a:extLst>
          </p:cNvPr>
          <p:cNvCxnSpPr>
            <a:cxnSpLocks/>
          </p:cNvCxnSpPr>
          <p:nvPr/>
        </p:nvCxnSpPr>
        <p:spPr>
          <a:xfrm>
            <a:off x="4456911" y="116528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87521A5-C954-4C1D-2269-A5159D9D8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41834"/>
              </p:ext>
            </p:extLst>
          </p:nvPr>
        </p:nvGraphicFramePr>
        <p:xfrm>
          <a:off x="3960422" y="9770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2AFC56-3878-8856-CBF0-D1194BF92355}"/>
              </a:ext>
            </a:extLst>
          </p:cNvPr>
          <p:cNvCxnSpPr>
            <a:cxnSpLocks/>
          </p:cNvCxnSpPr>
          <p:nvPr/>
        </p:nvCxnSpPr>
        <p:spPr>
          <a:xfrm>
            <a:off x="5509854" y="1150540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ED08BD-BB7E-5E7E-1E9E-F45D3E05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40970"/>
              </p:ext>
            </p:extLst>
          </p:nvPr>
        </p:nvGraphicFramePr>
        <p:xfrm>
          <a:off x="5013365" y="96232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39A320-4A60-E833-3F56-0B9FFF0ECCD1}"/>
              </a:ext>
            </a:extLst>
          </p:cNvPr>
          <p:cNvCxnSpPr>
            <a:cxnSpLocks/>
          </p:cNvCxnSpPr>
          <p:nvPr/>
        </p:nvCxnSpPr>
        <p:spPr>
          <a:xfrm>
            <a:off x="6562800" y="115900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BA8AE22-A718-F7EC-ED2F-BAE8C7BF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31443"/>
              </p:ext>
            </p:extLst>
          </p:nvPr>
        </p:nvGraphicFramePr>
        <p:xfrm>
          <a:off x="6066311" y="97079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44062D-A565-C41C-9D43-6359C0740390}"/>
              </a:ext>
            </a:extLst>
          </p:cNvPr>
          <p:cNvCxnSpPr>
            <a:cxnSpLocks/>
          </p:cNvCxnSpPr>
          <p:nvPr/>
        </p:nvCxnSpPr>
        <p:spPr>
          <a:xfrm>
            <a:off x="7615743" y="114426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A3975BB-A58F-F196-76E4-7F3F2943E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31982"/>
              </p:ext>
            </p:extLst>
          </p:nvPr>
        </p:nvGraphicFramePr>
        <p:xfrm>
          <a:off x="7119254" y="95605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771CD24-AF8B-513D-ECA6-196BC55BA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221437"/>
              </p:ext>
            </p:extLst>
          </p:nvPr>
        </p:nvGraphicFramePr>
        <p:xfrm>
          <a:off x="8154086" y="9929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603FF7-9579-BF23-F026-5FBE8875838E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D209C518-609B-4843-46E9-CA5131CEFB11}"/>
              </a:ext>
            </a:extLst>
          </p:cNvPr>
          <p:cNvSpPr txBox="1">
            <a:spLocks/>
          </p:cNvSpPr>
          <p:nvPr/>
        </p:nvSpPr>
        <p:spPr>
          <a:xfrm>
            <a:off x="3681054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list.add(0,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list.removeByIndex(0)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BA095-FCD5-8628-C872-9151D7E0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big O runtime</a:t>
            </a:r>
          </a:p>
        </p:txBody>
      </p:sp>
    </p:spTree>
    <p:extLst>
      <p:ext uri="{BB962C8B-B14F-4D97-AF65-F5344CB8AC3E}">
        <p14:creationId xmlns:p14="http://schemas.microsoft.com/office/powerpoint/2010/main" val="9605843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D6D1F7-FAEF-0B81-2FCB-332C7FE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actually look like in memory?</a:t>
            </a:r>
          </a:p>
        </p:txBody>
      </p:sp>
      <p:pic>
        <p:nvPicPr>
          <p:cNvPr id="12" name="Picture 11" descr="The Matrix Nearly Had a Very Different Neo">
            <a:extLst>
              <a:ext uri="{FF2B5EF4-FFF2-40B4-BE49-F238E27FC236}">
                <a16:creationId xmlns:a16="http://schemas.microsoft.com/office/drawing/2014/main" id="{A75263B2-ABA6-4EA9-B5C4-A6514C66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433176"/>
            <a:ext cx="2826327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8A4A6E-845E-08C8-EA08-758D7FE21828}"/>
              </a:ext>
            </a:extLst>
          </p:cNvPr>
          <p:cNvGrpSpPr/>
          <p:nvPr/>
        </p:nvGrpSpPr>
        <p:grpSpPr>
          <a:xfrm>
            <a:off x="2674357" y="988997"/>
            <a:ext cx="3795284" cy="523220"/>
            <a:chOff x="3852425" y="4044713"/>
            <a:chExt cx="37952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23BAC-D1F9-2BCA-731B-878CFFFDC474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DA89BD-BC78-1EF6-F44F-B32AF9B49F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766397" y="4306323"/>
              <a:ext cx="47147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0245D-18F8-E5A4-0BE9-75E6271616D0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6721C-19A4-E67E-F9C8-226AC2EE07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078BC1-29F9-C316-6528-6CCF9ED41595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6248400" y="4306323"/>
              <a:ext cx="388785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334892" y="218651"/>
            <a:ext cx="474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E16DB-910C-E874-88EE-E749F5879212}"/>
              </a:ext>
            </a:extLst>
          </p:cNvPr>
          <p:cNvSpPr txBox="1"/>
          <p:nvPr/>
        </p:nvSpPr>
        <p:spPr>
          <a:xfrm>
            <a:off x="7024312" y="74848"/>
            <a:ext cx="1729586" cy="72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3178E5-0C4C-86CD-81D4-7A2FA752E8DB}"/>
              </a:ext>
            </a:extLst>
          </p:cNvPr>
          <p:cNvSpPr txBox="1"/>
          <p:nvPr/>
        </p:nvSpPr>
        <p:spPr>
          <a:xfrm>
            <a:off x="7009945" y="914069"/>
            <a:ext cx="1907671" cy="9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double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0451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9B3D-1EAB-230A-5F88-C46D6E3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4389438" algn="l"/>
              </a:tabLst>
            </a:pPr>
            <a:r>
              <a:rPr lang="en-US"/>
              <a:t>what does this </a:t>
            </a:r>
            <a:r>
              <a:rPr lang="en-US" i="1"/>
              <a:t>mean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cons? ☹️</a:t>
            </a:r>
            <a:br>
              <a:rPr lang="en-US"/>
            </a:br>
            <a:br>
              <a:rPr lang="en-US"/>
            </a:br>
            <a:r>
              <a:rPr lang="en-US" i="1"/>
              <a:t>pros</a:t>
            </a:r>
            <a:r>
              <a:rPr lang="en-US"/>
              <a:t>? 🙂</a:t>
            </a:r>
            <a:br>
              <a:rPr lang="en-US"/>
            </a:br>
            <a:r>
              <a:rPr lang="en-US" sz="3200"/>
              <a:t>(how is this very different than an array list?)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07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2CF-744F-7208-254B-C823ECA7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hlinkClick r:id="rId2"/>
              </a:rPr>
              <a:t>https://x.com/_kzr/status/1672497446705037312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01590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0x234c8b7a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0x7766231a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0x3425ff1a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229550" y="176430"/>
            <a:ext cx="5635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"The"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44222-A755-EAA8-5ED7-5A35F7869608}"/>
              </a:ext>
            </a:extLst>
          </p:cNvPr>
          <p:cNvSpPr/>
          <p:nvPr/>
        </p:nvSpPr>
        <p:spPr>
          <a:xfrm>
            <a:off x="6682110" y="1710577"/>
            <a:ext cx="213070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'H' 'a' 'n' 's'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1D06AB8-121C-8D7D-32B0-A5B9D0BE9046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651541" y="2006881"/>
            <a:ext cx="1030569" cy="74840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FE925-7C9F-168B-8C56-C666690AA61B}"/>
              </a:ext>
            </a:extLst>
          </p:cNvPr>
          <p:cNvSpPr/>
          <p:nvPr/>
        </p:nvSpPr>
        <p:spPr>
          <a:xfrm>
            <a:off x="1777782" y="2560499"/>
            <a:ext cx="1761692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'T' 'h' 'e'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DC967F-05BE-BF88-CF43-AFD65FDB4EC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523967" y="2856803"/>
            <a:ext cx="253815" cy="1198684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65EF54-FE8B-4386-FEEB-064F019A2E12}"/>
              </a:ext>
            </a:extLst>
          </p:cNvPr>
          <p:cNvSpPr/>
          <p:nvPr/>
        </p:nvSpPr>
        <p:spPr>
          <a:xfrm>
            <a:off x="5179828" y="4460401"/>
            <a:ext cx="350697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'P' 'a' 'r' 'r' 'o' 't'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C76607A-0952-2EA7-A8AB-2F48BA3BAA3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378036" y="4509106"/>
            <a:ext cx="801792" cy="24759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774FE5-090F-0B27-EF7B-C151EFD6B016}"/>
              </a:ext>
            </a:extLst>
          </p:cNvPr>
          <p:cNvCxnSpPr>
            <a:cxnSpLocks/>
          </p:cNvCxnSpPr>
          <p:nvPr/>
        </p:nvCxnSpPr>
        <p:spPr>
          <a:xfrm flipH="1">
            <a:off x="4369726" y="3903209"/>
            <a:ext cx="2449479" cy="605897"/>
          </a:xfrm>
          <a:prstGeom prst="straightConnector1">
            <a:avLst/>
          </a:prstGeom>
          <a:ln w="38100" cap="rnd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AC0D87-3B22-74A3-F2C2-82A792923FB0}"/>
              </a:ext>
            </a:extLst>
          </p:cNvPr>
          <p:cNvSpPr txBox="1"/>
          <p:nvPr/>
        </p:nvSpPr>
        <p:spPr>
          <a:xfrm>
            <a:off x="6287387" y="70171"/>
            <a:ext cx="1729586" cy="72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A06B60-F8FB-E867-EE92-33929D221902}"/>
              </a:ext>
            </a:extLst>
          </p:cNvPr>
          <p:cNvSpPr txBox="1"/>
          <p:nvPr/>
        </p:nvSpPr>
        <p:spPr>
          <a:xfrm>
            <a:off x="7541137" y="554682"/>
            <a:ext cx="1907671" cy="9417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  <p:bldP spid="92" grpId="0" animBg="1"/>
      <p:bldP spid="99" grpId="0" animBg="1"/>
      <p:bldP spid="10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608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01E-FF18-709E-D52A-FB5E3758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A0B33-6F4A-4E8A-4607-2AD8D298DAEC}"/>
              </a:ext>
            </a:extLst>
          </p:cNvPr>
          <p:cNvSpPr txBox="1"/>
          <p:nvPr/>
        </p:nvSpPr>
        <p:spPr>
          <a:xfrm>
            <a:off x="479663" y="318493"/>
            <a:ext cx="8396548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3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</a:rPr>
              <a:t>friday's colloquium will be cool!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685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friend Pascal makes ✨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✨!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midterms will be returned Fri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review:</a:t>
            </a: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for a linked list,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is O(n) runtime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how could you make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(or perhaps...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O(1)?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-- is this at all...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spooky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?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D971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ea typeface="+mn-ea"/>
                <a:cs typeface="+mn-cs"/>
              </a:rPr>
              <a:t> and riffs on linked lists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BB30E-D064-43C4-7A85-8668B42F7128}"/>
              </a:ext>
            </a:extLst>
          </p:cNvPr>
          <p:cNvSpPr txBox="1"/>
          <p:nvPr/>
        </p:nvSpPr>
        <p:spPr>
          <a:xfrm>
            <a:off x="3973097" y="1591734"/>
            <a:ext cx="44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F7EE5A"/>
                </a:solidFill>
              </a:rPr>
              <a:t>Week08b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C52C-CD78-BEA1-E5BE-28F4DB891BF6}"/>
              </a:ext>
            </a:extLst>
          </p:cNvPr>
          <p:cNvSpPr txBox="1"/>
          <p:nvPr/>
        </p:nvSpPr>
        <p:spPr>
          <a:xfrm>
            <a:off x="4799857" y="2439347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202934715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3AC5-4582-BBF4-D32C-6BABBE1E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28803-9349-98B7-D958-D5F9E79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0859D-F660-7672-3055-5517CBBA71BB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C143C-A0E0-84A9-2E6C-B1DCA7A3F4E2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E04F0-6708-E070-E86A-888B420B3504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2F9D-187C-3D09-0D6A-1ED21576A89A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C1913-A4B7-6D95-2DC1-84029008CECE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2B4F4-14C0-0048-9241-20A83BD4D6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709EDE-3D6F-7A72-6203-0B2131F20DF1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6B68B-B616-6782-092B-7B1591CF434E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89D639-4B97-D35A-B73D-1A45832F7B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FB5C-AE11-10FF-4F6B-ADECD50D4D8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A84023-5BBB-7821-4AC9-609ABA8E611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3D55CF-3890-173F-5F99-3E37B21D1545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039C4-CE8C-604B-B045-7E79A6E2100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4CD9A2-78B0-DDD8-4702-255FA2AACB9D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202A6-258D-2131-6B2F-7D4B7375694B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DB12A5-19D1-0E43-A2BC-55988D23BFC8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75B672-51D8-374A-B33A-4188C1E93B8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158D53-019B-2412-D6DE-DBB7E30097EC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C0540E-CDCE-C6D6-2D29-F1852E3B4CBF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0908-94F7-A341-C9A5-48D37BD9688C}"/>
              </a:ext>
            </a:extLst>
          </p:cNvPr>
          <p:cNvSpPr txBox="1"/>
          <p:nvPr/>
        </p:nvSpPr>
        <p:spPr>
          <a:xfrm>
            <a:off x="457200" y="320522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front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C110-086D-DD28-439B-01A21D023332}"/>
              </a:ext>
            </a:extLst>
          </p:cNvPr>
          <p:cNvSpPr txBox="1"/>
          <p:nvPr/>
        </p:nvSpPr>
        <p:spPr>
          <a:xfrm>
            <a:off x="6977319" y="4119963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back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</p:spTree>
    <p:extLst>
      <p:ext uri="{BB962C8B-B14F-4D97-AF65-F5344CB8AC3E}">
        <p14:creationId xmlns:p14="http://schemas.microsoft.com/office/powerpoint/2010/main" val="358822824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A671-BB11-A3B3-51EA-7FF885E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lisssssst</a:t>
            </a:r>
          </a:p>
        </p:txBody>
      </p:sp>
    </p:spTree>
    <p:extLst>
      <p:ext uri="{BB962C8B-B14F-4D97-AF65-F5344CB8AC3E}">
        <p14:creationId xmlns:p14="http://schemas.microsoft.com/office/powerpoint/2010/main" val="8070938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7A8-A98B-7396-F33E-7A270152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ek Anatomy : r/Sneks">
            <a:extLst>
              <a:ext uri="{FF2B5EF4-FFF2-40B4-BE49-F238E27FC236}">
                <a16:creationId xmlns:a16="http://schemas.microsoft.com/office/drawing/2014/main" id="{2F4D1F5B-0CB5-6537-1285-63BC34D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62050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C3DE-241C-0C35-607E-D9EFC32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997579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2F4A-E0CA-78A0-AE20-039316B8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367BB-9657-1C24-3779-78B56CFC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LinkedList review</a:t>
            </a:r>
          </a:p>
        </p:txBody>
      </p:sp>
    </p:spTree>
    <p:extLst>
      <p:ext uri="{BB962C8B-B14F-4D97-AF65-F5344CB8AC3E}">
        <p14:creationId xmlns:p14="http://schemas.microsoft.com/office/powerpoint/2010/main" val="373475978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3E968-9499-55FE-80DA-2EC3D24C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432CB-3EEE-6B92-AE58-616F4C00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251600227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69EF-2237-EAA3-566F-D4300ACD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B61F8-A41A-1EA8-9ACE-BD274351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singly-linked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74556-058B-A558-2339-5534104A25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A8667-E02A-CDA7-20A1-8508773FE0AE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96295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308-EFA0-D074-68B9-3BFEB48B274C}"/>
              </a:ext>
            </a:extLst>
          </p:cNvPr>
          <p:cNvSpPr txBox="1"/>
          <p:nvPr/>
        </p:nvSpPr>
        <p:spPr>
          <a:xfrm>
            <a:off x="2382981" y="107199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87D44-54B6-11E8-5126-D494D5830172}"/>
              </a:ext>
            </a:extLst>
          </p:cNvPr>
          <p:cNvCxnSpPr>
            <a:cxnSpLocks/>
          </p:cNvCxnSpPr>
          <p:nvPr/>
        </p:nvCxnSpPr>
        <p:spPr>
          <a:xfrm>
            <a:off x="4456911" y="97325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6726739-8848-44AE-B445-98563354BF00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7850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2119CA-8863-963D-928F-894CCD4361FC}"/>
              </a:ext>
            </a:extLst>
          </p:cNvPr>
          <p:cNvCxnSpPr>
            <a:cxnSpLocks/>
          </p:cNvCxnSpPr>
          <p:nvPr/>
        </p:nvCxnSpPr>
        <p:spPr>
          <a:xfrm>
            <a:off x="5509854" y="95851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10C24B5-ED47-3DCE-8040-4F6754817CD1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77030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60C5A-6179-F0CC-2C41-3D6791C5CBE0}"/>
              </a:ext>
            </a:extLst>
          </p:cNvPr>
          <p:cNvCxnSpPr>
            <a:cxnSpLocks/>
          </p:cNvCxnSpPr>
          <p:nvPr/>
        </p:nvCxnSpPr>
        <p:spPr>
          <a:xfrm>
            <a:off x="6562800" y="96698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57BD2F-812A-25C6-37E7-E04DB1A7BC96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77877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A25D1F-0328-0868-77E8-53D4417ABD60}"/>
              </a:ext>
            </a:extLst>
          </p:cNvPr>
          <p:cNvCxnSpPr>
            <a:cxnSpLocks/>
          </p:cNvCxnSpPr>
          <p:nvPr/>
        </p:nvCxnSpPr>
        <p:spPr>
          <a:xfrm>
            <a:off x="7615743" y="95224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5EF34E6-F472-A470-65A1-55BBE98D3DF5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76402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93B4025-2C79-123B-3C46-EF08253E1293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8009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6204F0-126F-DE27-2B32-EA3870C14E95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06E1AFB8-865F-80FC-35EC-FB2AFB56C785}"/>
              </a:ext>
            </a:extLst>
          </p:cNvPr>
          <p:cNvSpPr txBox="1">
            <a:spLocks/>
          </p:cNvSpPr>
          <p:nvPr/>
        </p:nvSpPr>
        <p:spPr>
          <a:xfrm>
            <a:off x="424542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</p:spTree>
    <p:extLst>
      <p:ext uri="{BB962C8B-B14F-4D97-AF65-F5344CB8AC3E}">
        <p14:creationId xmlns:p14="http://schemas.microsoft.com/office/powerpoint/2010/main" val="19776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EC41-27BB-2C85-F21C-4262E580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F1256-44FD-7741-3A96-6722D7F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additional warmup: </a:t>
            </a:r>
            <a:r>
              <a:rPr lang="en-US" sz="4800"/>
              <a:t>prepending a list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80904840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C081-6BB7-8F53-67A5-7EAECC91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833AB-6509-3729-7007-CF0D2E1DE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CCD38-DB6E-1AD9-27C1-CCD5436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4DE7DD-5419-F6E6-F28E-FAEC84433B9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6720C-734C-A51F-0AC0-DBC9DC5626EB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7C3A11-0D66-22D8-2BF2-19D3DA8693A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47A61-93D9-03D8-113C-B05FBC75D400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7BD-BAE3-3712-88BB-5C3A121C9DD0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488EC-51A5-F8C7-6104-537CA3E0E26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A3B0A-400D-2EDD-6212-788AD2B85D2B}"/>
              </a:ext>
            </a:extLst>
          </p:cNvPr>
          <p:cNvSpPr txBox="1"/>
          <p:nvPr/>
        </p:nvSpPr>
        <p:spPr>
          <a:xfrm>
            <a:off x="5275959" y="2571750"/>
            <a:ext cx="1242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Segoe UI Emoji" panose="020B0502040204020203" pitchFamily="34" charset="0"/>
                <a:ea typeface="Segoe UI Emoji" panose="020B0502040204020203" pitchFamily="34" charset="0"/>
              </a:rPr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9879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2C43-4485-1A73-1C73-CE3712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8704F-8700-AD7A-BD55-EB7ABF3E0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B8614-4B68-6640-A0DE-C69B451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6A04CFD-E2D3-D4C4-19A8-DF89A7493DC3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63368-88CC-B691-6EF8-34F9FBADAA1C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F3D2FC-D0CC-3B1F-C0D4-D677CE4B9A6E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E891CD-8E0B-75D0-64EF-A02ABE3016A5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441052-8DF8-F3D4-F4A3-49FF495C3E2E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6A577-A578-8335-298B-2998DF6D4B79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0348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5834-B48C-FED6-9550-D5963F5C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49F15-B341-F7E6-D268-5A1E835A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104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22F9C-2E53-9101-9825-B057222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E4FE4D-70C3-06CC-A26B-EC13163B4254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A85FD-AB9E-1244-B136-D1801F701E37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E5162B-5D72-667F-CEC4-4968EBD912D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FE9CB-1B43-E98C-32A8-B9F28AE504C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7DF77-BAF5-7606-F2FB-CD10D93ABEBD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15746E-254B-35EE-C04E-7B45233CECD1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3F84A-E809-510A-FD90-05C2FF46F794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F0EAD-0CE2-247E-8B46-EF5B4DFB352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2202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5B81-D4C4-B685-F2A5-30B033C0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F8AA2-1562-FBBA-CAE4-12073ED527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1F250-6910-9CD2-2DFB-7CA6536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14E852-B335-4E71-E506-AFD69299EEC9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3A181-53BA-8350-F74C-48A6B8DAD3D2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6FF6D3-8BBD-C02F-3ECD-872ED0DE08E3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8CB33-A9B8-7826-9DD6-0B18A07DA04F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DDBA96-69C5-29A8-78BD-69DC754D3419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CB530-35B8-81A8-2F1A-282FF02D5F0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9C880-51FB-3710-601A-A9BF16238C6E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D9EE8-6B3C-B3BA-C9A9-2F7D657E26DA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24CB-6F0B-BCCC-A1C6-B664FB33E9C1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51466-10DC-D794-3980-B8A67DB51E3C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2206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BCB2-12E0-F49D-3A04-F8B17360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2B524-B9C6-33AD-C33C-7D4B247A3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A6B3-A2A7-3FF0-9900-DFC72A40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D1E26-539D-E010-52F3-91C4A62C725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896367-F9A5-565A-38A0-75DDAE240956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DF24DA-EDB5-C60F-B23B-7BE221FEF56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9C61C-A3FE-C1A1-669A-048ECE39337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14E8B3-C612-6527-51FC-9D22C1129719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237AA-B3A6-F446-3757-5BE835588A2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2528E5-33D2-715D-B5B1-283A6F772E5B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BA339D-E860-3699-B815-62C1C7236022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1AF460-D961-6A08-FF78-B167B5C818C0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16A7E9-9028-94BE-53D1-485CA01B939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238EE5-942B-2597-079C-455810A1CE29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7978F4-0BAA-315F-9469-56E75E11F5B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0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ABC3-78BE-BFE3-814C-38D71E936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719E5-18CC-40B0-207B-5C4E6CF95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EEBEB-D67C-D35D-F5EC-5C0229F8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A00AB-7B78-1B1D-C0E4-7B3C0F86E8B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3B1F7-8B58-8265-1B81-588300C2FBB1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6422E1-D996-1602-F838-2EFDD21245AA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B393FF-A341-08E3-F024-A368133BABFC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52BF0-CC9F-B9A9-8E48-3BEF1F17377A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6FE3-83F4-327D-E2E3-579A8821A4D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39157-9DEE-364D-044B-26FD6035ECBE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5B88C2-698C-54AB-FE3F-33889786DCDF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A5773B-2156-F8DE-9EFA-9269BCAA943F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C07CB2-33B3-228D-E7F9-59CCDEB4D6C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51B8-BF81-C1CE-8326-40B5EE3118E4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C671F-9F29-8266-037A-54EA09B86494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278B94-B513-44C0-A338-0B2A68F7F2C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5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A763-2A37-7F37-DE13-8F0B676C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5BE3A-DED2-F4CE-A888-C9BD6148C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C8631-7BA9-2AEB-C36E-C65B93C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0F5870-8B73-8EB1-BF12-A509DDE059B8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2D7FA-2FB8-573F-7223-8AE13075077F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54842-8134-54C9-11C3-51C3A432BC00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D9A27-AC04-B88E-3217-63C8DAE98791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596B50-245D-41BD-7DFF-83CE6897451F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AB313-C779-E80D-9FF3-92A576C3A25F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2487C-D71E-04BE-C0F8-16EF21294CC4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705E6-0ECD-043D-187E-39BB42F3B3E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217A7E-06E1-EAE5-B5FA-AAE0BBC78A77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F929A6-C571-CB94-5500-22CB2C7C034C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8177F2-E411-732B-710D-CC28AD9B2B56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6F520C-248F-E0ED-E919-A23362AFD70F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89E0F-CE45-337F-1F01-6F47365A09D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79C20-EAA0-9B1C-F556-80BB40D74FC6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256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1BD0-D34B-2348-BB53-8F94DED9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C7FC6-AACC-919F-E0E2-B5622E9D4B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11BA-51D4-F1CB-968B-331C557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963464-294F-0964-13AB-B94E6519E8FA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5463D-DDD1-8127-C107-5A9AAE54174E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2CCFD0-80C5-4DAE-2D6E-7116439FDFB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582B8F-078D-A928-5AC2-541BB4F6854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E24970-11E8-A5B8-6AF1-A5E18E43C3CB}"/>
              </a:ext>
            </a:extLst>
          </p:cNvPr>
          <p:cNvSpPr txBox="1"/>
          <p:nvPr/>
        </p:nvSpPr>
        <p:spPr>
          <a:xfrm>
            <a:off x="4866275" y="441781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586B7-B0BC-BE40-EFB4-FCBB62C04AD7}"/>
              </a:ext>
            </a:extLst>
          </p:cNvPr>
          <p:cNvCxnSpPr>
            <a:cxnSpLocks/>
          </p:cNvCxnSpPr>
          <p:nvPr/>
        </p:nvCxnSpPr>
        <p:spPr>
          <a:xfrm flipV="1">
            <a:off x="5774711" y="402810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0D0E4-5CAB-4E06-18CA-B0ECF18881A5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B3DD85-DC75-D587-78AF-6EB66EB05168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7D83E-9768-6E0E-2497-BA04D61C5F99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47D4A-0CE4-AF90-D654-DF1F33FE2B2B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3EE15-4277-F360-29A4-4006A59B582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D845C6-08B0-DFAD-4DBB-1207B1C7726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1D5C7-297C-CD2C-D98D-AA528D513F6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9D14C-B911-912A-39A5-0FC7B00BC6A8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B2A44-8D24-54EC-B09C-9186B9B52355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08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37A-6BE4-3AE4-BCC3-F752B0E7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4EB56-06D6-5734-3BD1-0F2812521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7C434-9744-980B-AA53-F914E491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27C5-3108-BBB2-044A-78006F6C9412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C3971-2500-2CA3-7031-1A9D1BA4D2AB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277B6-E44B-D2D1-DC4C-731210D6D47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80DBF1-01CF-8114-02ED-0BD343087D8C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40C258-8CD2-8832-F87F-A63658E172D8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455C4BD-9789-50DD-CEAD-A377ADF9B3F6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9AC6C-F7E6-7C34-6885-90326D27219E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BF53-3CD4-4773-E39E-91797E96B38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CD87159-0E43-0B3C-ECBB-58B28DB8015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B8717-2835-18B2-FE84-4F272A4C6D13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7374987-D9A8-C292-AFD6-F2D972E51B69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6D44FF-68D7-3B38-41A0-2656651E3A13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5EA16F-2594-7B95-C582-F12F4E4BEF40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05878-9375-6184-D17D-F1CB3018D236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894521-17B9-188C-C876-DD119242BEC1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9042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68DB-FA3B-9ABA-7E49-5BE23B7F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6C0AA-DB19-C16C-1979-5295A33A63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47839-DF03-345E-B42C-5871EB1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10E8-D040-ACAC-BA6B-10912BFE78BA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38A23-A54D-8523-4613-9F9FA795084F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3AD3BD-11A3-97CE-4319-A61859A41C3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FBF5AC-8DCF-6982-5D99-4A223C80CE6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81192B5-7CE3-07BF-4907-FB8A23E77993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182B0F-578F-665F-86BD-8D137484BB0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7C981-D5BE-EAD6-C014-718F1DF8A434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E7B4D5-11EC-187B-4B25-5FC3D4F5A014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D7418B-DC80-49F6-F608-CC0BD221322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3E4388-FC15-0C57-35B3-26087A16F965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47404-6A34-9A5C-3429-39FDB858D62E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AB5F8-074B-0118-EF66-E2622116D02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95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A17B-992B-11DC-AA22-F25BC8BA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CA6BB-E951-11DE-654C-35EC0580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245"/>
            <a:ext cx="8229600" cy="857250"/>
          </a:xfrm>
        </p:spPr>
        <p:txBody>
          <a:bodyPr/>
          <a:lstStyle/>
          <a:p>
            <a:r>
              <a:rPr lang="en-US" sz="3200"/>
              <a:t>🧠 was that faster than calling </a:t>
            </a:r>
            <a:r>
              <a:rPr lang="en-US" sz="32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3200"/>
              <a:t> n times?</a:t>
            </a:r>
            <a:br>
              <a:rPr lang="en-US" sz="3200"/>
            </a:br>
            <a:r>
              <a:rPr lang="en-US" sz="3200"/>
              <a:t>🧠 same big O or different big O?</a:t>
            </a:r>
            <a:br>
              <a:rPr lang="en-US" sz="3200"/>
            </a:b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(if we were to call it many times)</a:t>
            </a:r>
            <a:endParaRPr 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CC38AB-5AAE-D4EC-AA29-A144F68DDB59}"/>
              </a:ext>
            </a:extLst>
          </p:cNvPr>
          <p:cNvSpPr txBox="1">
            <a:spLocks/>
          </p:cNvSpPr>
          <p:nvPr/>
        </p:nvSpPr>
        <p:spPr>
          <a:xfrm>
            <a:off x="457200" y="601683"/>
            <a:ext cx="3410843" cy="2115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ADA572-0128-2262-22BF-6F1CE56FB8EF}"/>
              </a:ext>
            </a:extLst>
          </p:cNvPr>
          <p:cNvSpPr txBox="1">
            <a:spLocks/>
          </p:cNvSpPr>
          <p:nvPr/>
        </p:nvSpPr>
        <p:spPr>
          <a:xfrm>
            <a:off x="5275957" y="601683"/>
            <a:ext cx="3410843" cy="1057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addFront(1.0);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EB58-000A-804F-ED42-66A87629560B}"/>
              </a:ext>
            </a:extLst>
          </p:cNvPr>
          <p:cNvSpPr txBox="1"/>
          <p:nvPr/>
        </p:nvSpPr>
        <p:spPr>
          <a:xfrm>
            <a:off x="4037141" y="802005"/>
            <a:ext cx="106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4352472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4373-024F-15A7-DEF5-8A00EF5B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8600-6942-4468-09FF-AB95CE6F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was that faster than calling </a:t>
            </a:r>
            <a:r>
              <a:rPr lang="en-US" sz="40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4000"/>
              <a:t> n times?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yes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(only updated </a:t>
            </a:r>
            <a:r>
              <a:rPr lang="en-US" sz="2400">
                <a:solidFill>
                  <a:srgbClr val="92D050"/>
                </a:solidFill>
                <a:latin typeface="+mj-lt"/>
              </a:rPr>
              <a:t>head</a:t>
            </a:r>
            <a:r>
              <a:rPr lang="en-US" sz="2400">
                <a:solidFill>
                  <a:srgbClr val="92D050"/>
                </a:solidFill>
              </a:rPr>
              <a:t> once)</a:t>
            </a:r>
            <a:br>
              <a:rPr lang="en-US" sz="2400">
                <a:solidFill>
                  <a:srgbClr val="92D050"/>
                </a:solidFill>
              </a:rPr>
            </a:br>
            <a:br>
              <a:rPr lang="en-US" sz="2400"/>
            </a:br>
            <a:r>
              <a:rPr lang="en-US" sz="4000"/>
              <a:t>🧠 same big O or different big O?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same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(still have to "hook up" O(n) references)</a:t>
            </a:r>
            <a:endParaRPr lang="en-US" sz="4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3111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283293240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974-A546-7170-39C7-39F6794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166649-F920-8A99-C7C8-340FCD4B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358609282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C484-22BE-0D6D-7D4C-A8D2C224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D1AEBE-35F1-F46C-876C-8AB4F93C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size</a:t>
            </a:r>
            <a:r>
              <a:rPr lang="en-US" i="1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397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A5B3-7E8C-9921-39EA-300923BE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CBCA9-AF52-C06E-EB32-9BB4D287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23590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E2A2-892A-149A-B11F-02B018B9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70D2-CE03-104C-7390-8920EF3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joyful implementation of size</a:t>
            </a:r>
          </a:p>
        </p:txBody>
      </p:sp>
    </p:spTree>
    <p:extLst>
      <p:ext uri="{BB962C8B-B14F-4D97-AF65-F5344CB8AC3E}">
        <p14:creationId xmlns:p14="http://schemas.microsoft.com/office/powerpoint/2010/main" val="182957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18E74-8369-0618-1461-2043BAAE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26" y="665018"/>
            <a:ext cx="4445748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78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785E-E8E6-3132-DFCE-61CB974B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B6C3-7E47-27CE-A1CF-0A9094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size()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D72-7DBC-FD8F-DE19-197DD662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429"/>
            <a:ext cx="7886700" cy="32635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what is the big O runtime of this method?</a:t>
            </a:r>
          </a:p>
          <a:p>
            <a:pPr lvl="1"/>
            <a:r>
              <a:rPr lang="en-US" sz="1600" dirty="0">
                <a:latin typeface="+mn-lt"/>
              </a:rPr>
              <a:t>O(n)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☹️</a:t>
            </a:r>
          </a:p>
          <a:p>
            <a:pPr lvl="1"/>
            <a:endParaRPr lang="en-US" sz="1600" dirty="0">
              <a:latin typeface="+mn-lt"/>
            </a:endParaRPr>
          </a:p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this seems like a pretty steep cost to pay just to know the list’s size...</a:t>
            </a:r>
            <a:br>
              <a:rPr lang="en-US" sz="1600" dirty="0">
                <a:solidFill>
                  <a:srgbClr val="0000FF"/>
                </a:solidFill>
                <a:latin typeface="+mn-lt"/>
              </a:rPr>
            </a:br>
            <a:r>
              <a:rPr lang="en-US" sz="1600" dirty="0">
                <a:solidFill>
                  <a:srgbClr val="0000FF"/>
                </a:solidFill>
                <a:latin typeface="+mn-lt"/>
              </a:rPr>
              <a:t>what would be a more efficient approach?</a:t>
            </a:r>
          </a:p>
          <a:p>
            <a:pPr lvl="1"/>
            <a:r>
              <a:rPr lang="en-US" sz="1600" dirty="0">
                <a:latin typeface="+mn-lt"/>
              </a:rPr>
              <a:t>store size as an instance variable</a:t>
            </a:r>
          </a:p>
          <a:p>
            <a:pPr lvl="2"/>
            <a:r>
              <a:rPr lang="en-US" sz="1600" dirty="0">
                <a:latin typeface="+mn-lt"/>
              </a:rPr>
              <a:t>update it every time you change the number of elements in the list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(inside of </a:t>
            </a:r>
            <a:r>
              <a:rPr lang="en-US" sz="1600" dirty="0"/>
              <a:t>add, remove</a:t>
            </a:r>
            <a:r>
              <a:rPr lang="en-US" sz="1600" dirty="0">
                <a:latin typeface="+mn-lt"/>
              </a:rPr>
              <a:t>, etc.)</a:t>
            </a:r>
          </a:p>
          <a:p>
            <a:pPr lvl="2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+mn-lt"/>
              </a:rPr>
              <a:t>what is the runtime of this approach?</a:t>
            </a:r>
          </a:p>
          <a:p>
            <a:pPr lvl="2"/>
            <a:r>
              <a:rPr lang="en-US" sz="1600" dirty="0">
                <a:latin typeface="+mn-lt"/>
              </a:rPr>
              <a:t>O(1)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🙂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029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78-A00D-7932-CA10-1A8DD7C6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2E44-2969-6980-0A76-E52D81D7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while way more efficient, this approach is perhaps a bit spooky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👻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multiple functions are now also responsible for carefully modifying an instance variable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(mess up, and any code that depends on size will be very weirdly broken)</a:t>
            </a:r>
            <a:endParaRPr lang="en-US" sz="3200">
              <a:solidFill>
                <a:srgbClr val="00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410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0600-A7F9-8C63-13D9-5242DC1E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977-7CAF-A5AE-040A-D5C6027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note: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the A homework doesn't use size at all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3903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57EF-DB0B-177E-BD5F-B07F2D82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but if you </a:t>
            </a:r>
            <a:r>
              <a:rPr kumimoji="0" lang="en-US" sz="24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were</a:t>
            </a: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going to implement/use the list's size...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i would start with size() as a function,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get everything working perfectly,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and only then carefully turn it into an instance variable 🙂👍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899694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946D-A084-BC44-E240-AC703B9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(it's this thing again)</a:t>
            </a:r>
          </a:p>
        </p:txBody>
      </p:sp>
      <p:pic>
        <p:nvPicPr>
          <p:cNvPr id="3" name="Picture 4" descr="Housing Market 'In Free Fall' As New Construction Plummets—Here's When  'Reset' Could Cool Prices">
            <a:extLst>
              <a:ext uri="{FF2B5EF4-FFF2-40B4-BE49-F238E27FC236}">
                <a16:creationId xmlns:a16="http://schemas.microsoft.com/office/drawing/2014/main" id="{9D9F8BA9-C8D1-772B-6D0E-DCC85E81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2" y="1425742"/>
            <a:ext cx="4074696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ost Efficient Solar Panels Of 2023 – Forbes Home">
            <a:extLst>
              <a:ext uri="{FF2B5EF4-FFF2-40B4-BE49-F238E27FC236}">
                <a16:creationId xmlns:a16="http://schemas.microsoft.com/office/drawing/2014/main" id="{0504C028-0748-9D8D-8D79-BCA97521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" y="1425742"/>
            <a:ext cx="4076709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6218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1FA0-EAE5-440F-51D2-DD03D6D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8C210-0851-CF46-2605-7788E84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tail reference</a:t>
            </a:r>
          </a:p>
        </p:txBody>
      </p:sp>
    </p:spTree>
    <p:extLst>
      <p:ext uri="{BB962C8B-B14F-4D97-AF65-F5344CB8AC3E}">
        <p14:creationId xmlns:p14="http://schemas.microsoft.com/office/powerpoint/2010/main" val="256289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9A55-258F-8DDB-60BC-2A285759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A5C56B-76ED-9399-ED31-E2E83FF4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 with reference to 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04B60-08B8-961A-FDB7-45314897849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BE30C-03F1-E528-015E-1F3B305D2B00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78A596-276D-12F4-8B25-A289C15C3A76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ADE263-D0E8-E853-F365-D210E47D24E9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C0BAD-4B70-03D2-6ECA-E8D83ACD3CBE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6FFFC9-5514-6728-6449-17F6DBAC1AB2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18BB9A-8F44-2DA0-59A2-95AAEDD1E33D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C6B480-5712-6CC9-9A1E-835BA95D7C75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57C68-C31D-BC2D-792F-8F11A17AA794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9303AB-8C8D-DA06-3F1A-271E0BC4D9CA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85F22E3-CE22-447D-B949-4F8CA61392C9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4AB261-DAF7-4839-BD94-D42F1C34EF1F}"/>
              </a:ext>
            </a:extLst>
          </p:cNvPr>
          <p:cNvSpPr txBox="1"/>
          <p:nvPr/>
        </p:nvSpPr>
        <p:spPr>
          <a:xfrm>
            <a:off x="3470404" y="2138709"/>
            <a:ext cx="2217557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2A0-9D9A-4268-85B1-C239A9E8F617}"/>
              </a:ext>
            </a:extLst>
          </p:cNvPr>
          <p:cNvSpPr txBox="1"/>
          <p:nvPr/>
        </p:nvSpPr>
        <p:spPr>
          <a:xfrm>
            <a:off x="3456038" y="354689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DCC9914-CEB8-F954-4B1D-98EAD2E25E9F}"/>
              </a:ext>
            </a:extLst>
          </p:cNvPr>
          <p:cNvCxnSpPr>
            <a:cxnSpLocks/>
            <a:endCxn id="16" idx="1"/>
          </p:cNvCxnSpPr>
          <p:nvPr/>
        </p:nvCxnSpPr>
        <p:spPr>
          <a:xfrm flipH="1" flipV="1">
            <a:off x="6924726" y="1456375"/>
            <a:ext cx="644474" cy="53429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25E17E-6C60-334E-7FDE-0F7F9B351B49}"/>
              </a:ext>
            </a:extLst>
          </p:cNvPr>
          <p:cNvSpPr txBox="1"/>
          <p:nvPr/>
        </p:nvSpPr>
        <p:spPr>
          <a:xfrm>
            <a:off x="7569200" y="1832613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11663422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E90-8D1D-A006-CAAD-E625D16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336FB-DB35-311E-A446-95A848B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singly-linked list with reference to tail</a:t>
            </a:r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226990-D1E0-E37A-1315-958DB6131E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400116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E6D88-5409-EEDD-E36A-B7074F7E8BF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39322" y="102391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B992F8-EE0F-CCE0-1FA2-829C53FA841D}"/>
              </a:ext>
            </a:extLst>
          </p:cNvPr>
          <p:cNvSpPr txBox="1"/>
          <p:nvPr/>
        </p:nvSpPr>
        <p:spPr>
          <a:xfrm>
            <a:off x="2071871" y="129516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AEF48-BC92-B58B-E459-C4C99DC4881E}"/>
              </a:ext>
            </a:extLst>
          </p:cNvPr>
          <p:cNvCxnSpPr>
            <a:cxnSpLocks/>
          </p:cNvCxnSpPr>
          <p:nvPr/>
        </p:nvCxnSpPr>
        <p:spPr>
          <a:xfrm>
            <a:off x="3806671" y="103421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3796DD0-7821-7A8E-FCCB-37BFEA84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26137"/>
              </p:ext>
            </p:extLst>
          </p:nvPr>
        </p:nvGraphicFramePr>
        <p:xfrm>
          <a:off x="3310182" y="8460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82400C-66E0-1378-AAD7-67D1882BD093}"/>
              </a:ext>
            </a:extLst>
          </p:cNvPr>
          <p:cNvCxnSpPr>
            <a:cxnSpLocks/>
          </p:cNvCxnSpPr>
          <p:nvPr/>
        </p:nvCxnSpPr>
        <p:spPr>
          <a:xfrm>
            <a:off x="4859614" y="101947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49D9B2E-F00C-41C8-B72F-F48738593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24371"/>
              </p:ext>
            </p:extLst>
          </p:nvPr>
        </p:nvGraphicFramePr>
        <p:xfrm>
          <a:off x="4363125" y="83126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E29E1F-BF4E-4101-8C2D-8E2E8856EFA1}"/>
              </a:ext>
            </a:extLst>
          </p:cNvPr>
          <p:cNvCxnSpPr>
            <a:cxnSpLocks/>
          </p:cNvCxnSpPr>
          <p:nvPr/>
        </p:nvCxnSpPr>
        <p:spPr>
          <a:xfrm>
            <a:off x="5912560" y="102794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6D2A9F-5623-F358-28CD-0967106FF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04730"/>
              </p:ext>
            </p:extLst>
          </p:nvPr>
        </p:nvGraphicFramePr>
        <p:xfrm>
          <a:off x="5416071" y="83973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AC17-FCEE-510C-EC09-4BC0D7F2EF0F}"/>
              </a:ext>
            </a:extLst>
          </p:cNvPr>
          <p:cNvCxnSpPr>
            <a:cxnSpLocks/>
          </p:cNvCxnSpPr>
          <p:nvPr/>
        </p:nvCxnSpPr>
        <p:spPr>
          <a:xfrm>
            <a:off x="6965503" y="101320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B822512-C356-174B-CEEC-87B59DF83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870118"/>
              </p:ext>
            </p:extLst>
          </p:nvPr>
        </p:nvGraphicFramePr>
        <p:xfrm>
          <a:off x="6469014" y="82498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B37D14D-297F-4CEF-43C7-770E7CE48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77514"/>
              </p:ext>
            </p:extLst>
          </p:nvPr>
        </p:nvGraphicFramePr>
        <p:xfrm>
          <a:off x="7503846" y="8619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4A39-CC27-E324-E87B-208777BD755D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128A4E-852C-6F12-3DAE-826B676C265F}"/>
              </a:ext>
            </a:extLst>
          </p:cNvPr>
          <p:cNvCxnSpPr>
            <a:cxnSpLocks/>
            <a:endCxn id="52" idx="1"/>
          </p:cNvCxnSpPr>
          <p:nvPr/>
        </p:nvCxnSpPr>
        <p:spPr>
          <a:xfrm flipH="1" flipV="1">
            <a:off x="7503846" y="1039815"/>
            <a:ext cx="695274" cy="36933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C907E-18ED-5346-84F4-4E6A1ABD7FF7}"/>
              </a:ext>
            </a:extLst>
          </p:cNvPr>
          <p:cNvSpPr txBox="1"/>
          <p:nvPr/>
        </p:nvSpPr>
        <p:spPr>
          <a:xfrm>
            <a:off x="8199120" y="1220613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876BCA-44C1-F742-33DB-054DB2304079}"/>
              </a:ext>
            </a:extLst>
          </p:cNvPr>
          <p:cNvSpPr txBox="1">
            <a:spLocks/>
          </p:cNvSpPr>
          <p:nvPr/>
        </p:nvSpPr>
        <p:spPr>
          <a:xfrm>
            <a:off x="424687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 😡</a:t>
            </a:r>
          </a:p>
        </p:txBody>
      </p:sp>
    </p:spTree>
    <p:extLst>
      <p:ext uri="{BB962C8B-B14F-4D97-AF65-F5344CB8AC3E}">
        <p14:creationId xmlns:p14="http://schemas.microsoft.com/office/powerpoint/2010/main" val="1983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2E40E-ED41-FBD1-B3ED-2948156F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322582401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42576-269E-EC2C-8D11-D1D60BAC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 vs. doubly-linked</a:t>
            </a:r>
          </a:p>
        </p:txBody>
      </p:sp>
    </p:spTree>
    <p:extLst>
      <p:ext uri="{BB962C8B-B14F-4D97-AF65-F5344CB8AC3E}">
        <p14:creationId xmlns:p14="http://schemas.microsoft.com/office/powerpoint/2010/main" val="192368925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BB2A1-6FC0-8910-69B4-22764A81D64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66319-5FEC-CAFC-C6C5-38EA78988FDE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49AD36-1BCC-E6AB-4BFE-42AF4718931B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216E4B-E991-2D47-5103-5D9A4DA3B28D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7E306A-9C82-7DD6-110E-C5BFCCFC2432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C711B1-B9E1-062D-DA2A-A8EBC33C69B9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262DE-5083-674D-AA50-37D83E42F6BC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196E3D-25A4-FB57-188A-F138444B150E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9DE03-6600-D553-2DC1-12D12F1C6C20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894E4D-DB7A-4FD6-EF2E-87F56D5530A3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55428C5-E505-45EA-89EC-3D102870690C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4ED416-CFFD-0F82-C0D5-3EEF6A8FC31A}"/>
              </a:ext>
            </a:extLst>
          </p:cNvPr>
          <p:cNvSpPr txBox="1"/>
          <p:nvPr/>
        </p:nvSpPr>
        <p:spPr>
          <a:xfrm>
            <a:off x="3470404" y="2138709"/>
            <a:ext cx="2217557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68BB1-2682-29A1-0758-B5CD96A7065B}"/>
              </a:ext>
            </a:extLst>
          </p:cNvPr>
          <p:cNvSpPr txBox="1"/>
          <p:nvPr/>
        </p:nvSpPr>
        <p:spPr>
          <a:xfrm>
            <a:off x="3456038" y="336401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88869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doubly-linked list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1E86CF-F286-040B-903D-56E62BD91570}"/>
              </a:ext>
            </a:extLst>
          </p:cNvPr>
          <p:cNvCxnSpPr>
            <a:cxnSpLocks/>
          </p:cNvCxnSpPr>
          <p:nvPr/>
        </p:nvCxnSpPr>
        <p:spPr>
          <a:xfrm flipV="1">
            <a:off x="1450909" y="145401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18022-5DB3-6E95-B156-36FAC281A0A2}"/>
              </a:ext>
            </a:extLst>
          </p:cNvPr>
          <p:cNvSpPr txBox="1"/>
          <p:nvPr/>
        </p:nvSpPr>
        <p:spPr>
          <a:xfrm>
            <a:off x="744328" y="1563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D652AE-3E5C-507E-C2D7-4BBC6B5BFCBF}"/>
              </a:ext>
            </a:extLst>
          </p:cNvPr>
          <p:cNvCxnSpPr>
            <a:cxnSpLocks/>
          </p:cNvCxnSpPr>
          <p:nvPr/>
        </p:nvCxnSpPr>
        <p:spPr>
          <a:xfrm flipH="1">
            <a:off x="7106522" y="1204273"/>
            <a:ext cx="876804" cy="274038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61FF5-EB69-14AA-9CC3-02A913C728F0}"/>
              </a:ext>
            </a:extLst>
          </p:cNvPr>
          <p:cNvSpPr txBox="1"/>
          <p:nvPr/>
        </p:nvSpPr>
        <p:spPr>
          <a:xfrm>
            <a:off x="7980219" y="98304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1B17E2-A1B5-6C71-5893-390CE1500395}"/>
              </a:ext>
            </a:extLst>
          </p:cNvPr>
          <p:cNvSpPr/>
          <p:nvPr/>
        </p:nvSpPr>
        <p:spPr>
          <a:xfrm>
            <a:off x="2786577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50436-63E7-9BCB-F4D8-36C34071274F}"/>
              </a:ext>
            </a:extLst>
          </p:cNvPr>
          <p:cNvGraphicFramePr>
            <a:graphicFrameLocks noGrp="1"/>
          </p:cNvGraphicFramePr>
          <p:nvPr/>
        </p:nvGraphicFramePr>
        <p:xfrm>
          <a:off x="2321769" y="12761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BD7CB0C2-87B1-D49E-BFB6-552FE42247E6}"/>
              </a:ext>
            </a:extLst>
          </p:cNvPr>
          <p:cNvSpPr/>
          <p:nvPr/>
        </p:nvSpPr>
        <p:spPr>
          <a:xfrm rot="10800000">
            <a:off x="2908833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F9553A-9969-A68F-A77B-C7AA672ABB0E}"/>
              </a:ext>
            </a:extLst>
          </p:cNvPr>
          <p:cNvSpPr/>
          <p:nvPr/>
        </p:nvSpPr>
        <p:spPr>
          <a:xfrm>
            <a:off x="3835471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E8D0F22-139F-0317-37D8-E3A6029A645A}"/>
              </a:ext>
            </a:extLst>
          </p:cNvPr>
          <p:cNvSpPr/>
          <p:nvPr/>
        </p:nvSpPr>
        <p:spPr>
          <a:xfrm rot="10800000">
            <a:off x="3957727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069AF0F-37DA-5108-9E84-8F771D76F662}"/>
              </a:ext>
            </a:extLst>
          </p:cNvPr>
          <p:cNvSpPr/>
          <p:nvPr/>
        </p:nvSpPr>
        <p:spPr>
          <a:xfrm>
            <a:off x="4892466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F5433A-25A7-2905-3925-7CF12A1E1AA8}"/>
              </a:ext>
            </a:extLst>
          </p:cNvPr>
          <p:cNvSpPr/>
          <p:nvPr/>
        </p:nvSpPr>
        <p:spPr>
          <a:xfrm rot="10800000">
            <a:off x="5014722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78A5FA-54CC-6A14-5ADA-CA83F4B35141}"/>
              </a:ext>
            </a:extLst>
          </p:cNvPr>
          <p:cNvSpPr/>
          <p:nvPr/>
        </p:nvSpPr>
        <p:spPr>
          <a:xfrm>
            <a:off x="5931200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98627EE-31DA-4605-E853-665ECEB11ABC}"/>
              </a:ext>
            </a:extLst>
          </p:cNvPr>
          <p:cNvSpPr/>
          <p:nvPr/>
        </p:nvSpPr>
        <p:spPr>
          <a:xfrm rot="10800000">
            <a:off x="6053456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806B7A-08ED-E31D-3DD3-C2AF8729027B}"/>
              </a:ext>
            </a:extLst>
          </p:cNvPr>
          <p:cNvGraphicFramePr>
            <a:graphicFrameLocks noGrp="1"/>
          </p:cNvGraphicFramePr>
          <p:nvPr/>
        </p:nvGraphicFramePr>
        <p:xfrm>
          <a:off x="4427658" y="126983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9802450-24E0-40EB-BB8C-EC1C8812AFFC}"/>
              </a:ext>
            </a:extLst>
          </p:cNvPr>
          <p:cNvGraphicFramePr>
            <a:graphicFrameLocks noGrp="1"/>
          </p:cNvGraphicFramePr>
          <p:nvPr/>
        </p:nvGraphicFramePr>
        <p:xfrm>
          <a:off x="5480601" y="125509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FE2E2-7667-30B9-87E4-14D97D7078DB}"/>
              </a:ext>
            </a:extLst>
          </p:cNvPr>
          <p:cNvGraphicFramePr>
            <a:graphicFrameLocks noGrp="1"/>
          </p:cNvGraphicFramePr>
          <p:nvPr/>
        </p:nvGraphicFramePr>
        <p:xfrm>
          <a:off x="6515433" y="12920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D89BF0-208C-91FE-AD5B-B9C261E85F83}"/>
              </a:ext>
            </a:extLst>
          </p:cNvPr>
          <p:cNvGraphicFramePr>
            <a:graphicFrameLocks noGrp="1"/>
          </p:cNvGraphicFramePr>
          <p:nvPr/>
        </p:nvGraphicFramePr>
        <p:xfrm>
          <a:off x="3374712" y="126136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DD44DE0-2E81-DAB5-1F0A-F783341B8597}"/>
              </a:ext>
            </a:extLst>
          </p:cNvPr>
          <p:cNvSpPr txBox="1"/>
          <p:nvPr/>
        </p:nvSpPr>
        <p:spPr>
          <a:xfrm>
            <a:off x="3470404" y="2077749"/>
            <a:ext cx="2381756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47DD2-4129-C4D9-492E-46977A19196E}"/>
              </a:ext>
            </a:extLst>
          </p:cNvPr>
          <p:cNvSpPr txBox="1"/>
          <p:nvPr/>
        </p:nvSpPr>
        <p:spPr>
          <a:xfrm>
            <a:off x="3456038" y="3496090"/>
            <a:ext cx="2396122" cy="152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prev;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7387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302DB-0517-7935-B5E4-ACCDBA56CB0B}"/>
              </a:ext>
            </a:extLst>
          </p:cNvPr>
          <p:cNvGraphicFramePr>
            <a:graphicFrameLocks noGrp="1"/>
          </p:cNvGraphicFramePr>
          <p:nvPr/>
        </p:nvGraphicFramePr>
        <p:xfrm>
          <a:off x="1168268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6C37B9-D3C4-ABC0-BB79-67CCD82F15F7}"/>
              </a:ext>
            </a:extLst>
          </p:cNvPr>
          <p:cNvGraphicFramePr>
            <a:graphicFrameLocks noGrp="1"/>
          </p:cNvGraphicFramePr>
          <p:nvPr/>
        </p:nvGraphicFramePr>
        <p:xfrm>
          <a:off x="386603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814FE3AD-C7CA-91AF-A8BA-DACAF25B2AAB}"/>
              </a:ext>
            </a:extLst>
          </p:cNvPr>
          <p:cNvSpPr/>
          <p:nvPr/>
        </p:nvSpPr>
        <p:spPr>
          <a:xfrm>
            <a:off x="21030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1BE2176-3626-20B0-1DF3-25B8125BF40D}"/>
              </a:ext>
            </a:extLst>
          </p:cNvPr>
          <p:cNvSpPr/>
          <p:nvPr/>
        </p:nvSpPr>
        <p:spPr>
          <a:xfrm rot="10800000">
            <a:off x="1168266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48FEAB-9784-A9AA-CB1B-1B342CD538B6}"/>
              </a:ext>
            </a:extLst>
          </p:cNvPr>
          <p:cNvGraphicFramePr>
            <a:graphicFrameLocks noGrp="1"/>
          </p:cNvGraphicFramePr>
          <p:nvPr/>
        </p:nvGraphicFramePr>
        <p:xfrm>
          <a:off x="656859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51D5E306-AAA5-D72C-7602-D981023F68B1}"/>
              </a:ext>
            </a:extLst>
          </p:cNvPr>
          <p:cNvSpPr/>
          <p:nvPr/>
        </p:nvSpPr>
        <p:spPr>
          <a:xfrm rot="10800000">
            <a:off x="-1519271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E93F4C-AB60-7F97-C184-2AF1E90C9C59}"/>
              </a:ext>
            </a:extLst>
          </p:cNvPr>
          <p:cNvSpPr/>
          <p:nvPr/>
        </p:nvSpPr>
        <p:spPr>
          <a:xfrm>
            <a:off x="47954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3A84BAC-6B9E-4D1D-079F-19BCDA701812}"/>
              </a:ext>
            </a:extLst>
          </p:cNvPr>
          <p:cNvSpPr/>
          <p:nvPr/>
        </p:nvSpPr>
        <p:spPr>
          <a:xfrm rot="10800000">
            <a:off x="3866033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4E23918-7C25-E9D2-6C2B-D50E07E7B971}"/>
              </a:ext>
            </a:extLst>
          </p:cNvPr>
          <p:cNvSpPr/>
          <p:nvPr/>
        </p:nvSpPr>
        <p:spPr>
          <a:xfrm>
            <a:off x="751833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E2E7FB-1C2C-79AD-9F41-B859D918E4F3}"/>
              </a:ext>
            </a:extLst>
          </p:cNvPr>
          <p:cNvSpPr/>
          <p:nvPr/>
        </p:nvSpPr>
        <p:spPr>
          <a:xfrm>
            <a:off x="-604872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790ECB6-B11C-FE86-A126-7852701B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38" y="1947596"/>
            <a:ext cx="8229600" cy="667168"/>
          </a:xfrm>
        </p:spPr>
        <p:txBody>
          <a:bodyPr>
            <a:noAutofit/>
          </a:bodyPr>
          <a:lstStyle/>
          <a:p>
            <a:r>
              <a:rPr lang="en-US" sz="4800"/>
              <a:t> 🤷</a:t>
            </a:r>
          </a:p>
        </p:txBody>
      </p:sp>
    </p:spTree>
    <p:extLst>
      <p:ext uri="{BB962C8B-B14F-4D97-AF65-F5344CB8AC3E}">
        <p14:creationId xmlns:p14="http://schemas.microsoft.com/office/powerpoint/2010/main" val="11915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D71436-9206-654B-DE7C-F9F08E9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360" y="2326640"/>
            <a:ext cx="1074928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C2F86-257F-623B-51DF-1703773742E4}"/>
              </a:ext>
            </a:extLst>
          </p:cNvPr>
          <p:cNvSpPr txBox="1"/>
          <p:nvPr/>
        </p:nvSpPr>
        <p:spPr>
          <a:xfrm>
            <a:off x="11684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EB127-5F4B-4FE9-BCA9-647A9C12E683}"/>
              </a:ext>
            </a:extLst>
          </p:cNvPr>
          <p:cNvSpPr txBox="1"/>
          <p:nvPr/>
        </p:nvSpPr>
        <p:spPr>
          <a:xfrm>
            <a:off x="40640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4.0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2617E-ACFD-E8C6-3260-6D8637A008B5}"/>
              </a:ext>
            </a:extLst>
          </p:cNvPr>
          <p:cNvSpPr txBox="1"/>
          <p:nvPr/>
        </p:nvSpPr>
        <p:spPr>
          <a:xfrm>
            <a:off x="702056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9217508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2B3A-C411-9E72-7772-255E1C16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92D67-6463-9A59-38BA-B7512DA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10642522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CB5EF-E302-48D3-DB8E-A703ECD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doubly-linked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E2862-E596-5DD7-3385-8C4AEDD8D5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57625" y="951874"/>
            <a:ext cx="421573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6FBA76-0B28-C392-6C58-921E5CFAF9FD}"/>
              </a:ext>
            </a:extLst>
          </p:cNvPr>
          <p:cNvSpPr txBox="1"/>
          <p:nvPr/>
        </p:nvSpPr>
        <p:spPr>
          <a:xfrm>
            <a:off x="2704334" y="1224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70788B-843C-683D-3D8E-02E072CC4413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E0DD3E-3964-3A30-C298-3D99B65C650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63951" y="648046"/>
            <a:ext cx="318033" cy="32812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ADB950-46FA-EED6-206D-1B4F25EAFF4C}"/>
              </a:ext>
            </a:extLst>
          </p:cNvPr>
          <p:cNvSpPr txBox="1"/>
          <p:nvPr/>
        </p:nvSpPr>
        <p:spPr>
          <a:xfrm>
            <a:off x="8228693" y="27871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A32701-B191-32EB-C386-1866E31BC11D}"/>
              </a:ext>
            </a:extLst>
          </p:cNvPr>
          <p:cNvSpPr/>
          <p:nvPr/>
        </p:nvSpPr>
        <p:spPr>
          <a:xfrm>
            <a:off x="3944006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CA27C-9ECC-B57A-579D-47A47B7AD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12265"/>
              </p:ext>
            </p:extLst>
          </p:nvPr>
        </p:nvGraphicFramePr>
        <p:xfrm>
          <a:off x="3479198" y="7739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Freeform 17">
            <a:extLst>
              <a:ext uri="{FF2B5EF4-FFF2-40B4-BE49-F238E27FC236}">
                <a16:creationId xmlns:a16="http://schemas.microsoft.com/office/drawing/2014/main" id="{45774044-9F21-0B7F-8B09-86A946ECCA6D}"/>
              </a:ext>
            </a:extLst>
          </p:cNvPr>
          <p:cNvSpPr/>
          <p:nvPr/>
        </p:nvSpPr>
        <p:spPr>
          <a:xfrm rot="10800000">
            <a:off x="4066262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CBC71E3-D8FA-1460-4E90-D98A026B5A79}"/>
              </a:ext>
            </a:extLst>
          </p:cNvPr>
          <p:cNvSpPr/>
          <p:nvPr/>
        </p:nvSpPr>
        <p:spPr>
          <a:xfrm>
            <a:off x="4992900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C0E6113-34FE-3FE2-9190-A0111419E62E}"/>
              </a:ext>
            </a:extLst>
          </p:cNvPr>
          <p:cNvSpPr/>
          <p:nvPr/>
        </p:nvSpPr>
        <p:spPr>
          <a:xfrm rot="10800000">
            <a:off x="5115156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833B065-1126-7854-A50A-F974A4A61411}"/>
              </a:ext>
            </a:extLst>
          </p:cNvPr>
          <p:cNvSpPr/>
          <p:nvPr/>
        </p:nvSpPr>
        <p:spPr>
          <a:xfrm>
            <a:off x="6049895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D7D85C-5364-FA71-EEFF-4CDB88B8BB3C}"/>
              </a:ext>
            </a:extLst>
          </p:cNvPr>
          <p:cNvSpPr/>
          <p:nvPr/>
        </p:nvSpPr>
        <p:spPr>
          <a:xfrm rot="10800000">
            <a:off x="6172151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DB5F26-ED01-DB70-B1CC-4E92675C091F}"/>
              </a:ext>
            </a:extLst>
          </p:cNvPr>
          <p:cNvSpPr/>
          <p:nvPr/>
        </p:nvSpPr>
        <p:spPr>
          <a:xfrm>
            <a:off x="7088629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2AC2A11-1B30-52DF-5539-7DF97BF2B733}"/>
              </a:ext>
            </a:extLst>
          </p:cNvPr>
          <p:cNvSpPr/>
          <p:nvPr/>
        </p:nvSpPr>
        <p:spPr>
          <a:xfrm rot="10800000">
            <a:off x="7210885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8F38C2-7EF2-7059-8E43-19E156A44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03943"/>
              </p:ext>
            </p:extLst>
          </p:nvPr>
        </p:nvGraphicFramePr>
        <p:xfrm>
          <a:off x="5585087" y="767689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003F6D5-8DD5-2D92-48D0-A943B2AB1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93896"/>
              </p:ext>
            </p:extLst>
          </p:nvPr>
        </p:nvGraphicFramePr>
        <p:xfrm>
          <a:off x="6638030" y="752947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11F407-F6F0-80B6-0151-B6EFCD57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93289"/>
              </p:ext>
            </p:extLst>
          </p:nvPr>
        </p:nvGraphicFramePr>
        <p:xfrm>
          <a:off x="7672862" y="7898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78ED843-CCB0-84E2-F5D8-7E0B53435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223389"/>
              </p:ext>
            </p:extLst>
          </p:nvPr>
        </p:nvGraphicFramePr>
        <p:xfrm>
          <a:off x="4532141" y="759221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8CCE847-BFD9-58A7-C1F9-3F8D07A5DDCE}"/>
              </a:ext>
            </a:extLst>
          </p:cNvPr>
          <p:cNvSpPr txBox="1">
            <a:spLocks/>
          </p:cNvSpPr>
          <p:nvPr/>
        </p:nvSpPr>
        <p:spPr>
          <a:xfrm>
            <a:off x="245718" y="2007514"/>
            <a:ext cx="3999711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list.add(index,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list.removeByIndex(index)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list.size()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219B72E-8B93-4885-3644-1E4A1914E73E}"/>
              </a:ext>
            </a:extLst>
          </p:cNvPr>
          <p:cNvSpPr txBox="1">
            <a:spLocks/>
          </p:cNvSpPr>
          <p:nvPr/>
        </p:nvSpPr>
        <p:spPr>
          <a:xfrm>
            <a:off x="4065308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lvl="1">
              <a:buClr>
                <a:srgbClr val="FFFFFF">
                  <a:lumMod val="65000"/>
                </a:srgbClr>
              </a:buClr>
              <a:defRPr/>
            </a:pPr>
            <a:r>
              <a:rPr lang="en-US" b="1">
                <a:solidFill>
                  <a:srgbClr val="007B00"/>
                </a:solidFill>
                <a:latin typeface="Consolas"/>
              </a:rPr>
              <a:t>// O(1) 😀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56024-2588-66B6-A620-305252E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/>
              <a:t>a doubly-linked list is a great way to implement</a:t>
            </a:r>
            <a:br>
              <a:rPr lang="en-US" sz="2800"/>
            </a:br>
            <a:r>
              <a:rPr lang="en-US" sz="2800"/>
              <a:t>a </a:t>
            </a:r>
            <a:r>
              <a:rPr lang="en-US" sz="2800" b="1"/>
              <a:t>deque</a:t>
            </a:r>
            <a:r>
              <a:rPr lang="en-US" sz="2800"/>
              <a:t> (</a:t>
            </a:r>
            <a:r>
              <a:rPr lang="en-US" sz="2800" b="1"/>
              <a:t>double-ended queue</a:t>
            </a:r>
            <a:r>
              <a:rPr lang="en-US" sz="2800"/>
              <a:t>)</a:t>
            </a:r>
            <a:endParaRPr lang="en-US" sz="2800">
              <a:solidFill>
                <a:srgbClr val="FF6DC6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0BA67-FD10-57B6-F570-7157CCF99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latin typeface="+mj-lt"/>
              </a:rPr>
              <a:t>O(1) addFront()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addBack()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removeBack()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</a:t>
            </a:r>
            <a:r>
              <a:rPr lang="en-US" sz="1800" b="1">
                <a:solidFill>
                  <a:srgbClr val="FF6DC6"/>
                </a:solidFill>
              </a:rPr>
              <a:t>array list</a:t>
            </a:r>
            <a:r>
              <a:rPr lang="en-US" sz="1800">
                <a:solidFill>
                  <a:srgbClr val="FF6DC6"/>
                </a:solidFill>
              </a:rPr>
              <a:t>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no.</a:t>
            </a:r>
          </a:p>
          <a:p>
            <a:pPr lvl="2"/>
            <a:r>
              <a:rPr lang="en-US">
                <a:solidFill>
                  <a:srgbClr val="FF6DC6"/>
                </a:solidFill>
              </a:rPr>
              <a:t>addFront() is O(n)</a:t>
            </a:r>
          </a:p>
          <a:p>
            <a:pPr lvl="2"/>
            <a:endParaRPr lang="en-US">
              <a:solidFill>
                <a:srgbClr val="FF6DC6"/>
              </a:solidFill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array?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sort of!—the </a:t>
            </a:r>
            <a:r>
              <a:rPr lang="en-US" b="1">
                <a:solidFill>
                  <a:srgbClr val="FF6DC6"/>
                </a:solidFill>
              </a:rPr>
              <a:t>array deque </a:t>
            </a:r>
            <a:r>
              <a:rPr lang="en-US">
                <a:solidFill>
                  <a:srgbClr val="FF6DC6"/>
                </a:solidFill>
              </a:rPr>
              <a:t>(amortized O(1) add)</a:t>
            </a:r>
          </a:p>
          <a:p>
            <a:pPr marL="0" indent="0">
              <a:buNone/>
            </a:pPr>
            <a:endParaRPr lang="en-US">
              <a:solidFill>
                <a:srgbClr val="FF6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83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5CA8-E7BD-3D7B-EAC5-2D39EAA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Week08c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561C-7CB0-B109-9F4F-0F92AA1B00E2}"/>
              </a:ext>
            </a:extLst>
          </p:cNvPr>
          <p:cNvSpPr txBox="1"/>
          <p:nvPr/>
        </p:nvSpPr>
        <p:spPr>
          <a:xfrm>
            <a:off x="3982720" y="3475186"/>
            <a:ext cx="506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underwater robotic spheres!</a:t>
            </a:r>
          </a:p>
          <a:p>
            <a:pPr algn="ctr"/>
            <a:endParaRPr lang="en-US" sz="2400">
              <a:solidFill>
                <a:schemeClr val="bg1"/>
              </a:solidFill>
            </a:endParaRPr>
          </a:p>
          <a:p>
            <a:pPr algn="r"/>
            <a:r>
              <a:rPr lang="en-US" sz="2400">
                <a:solidFill>
                  <a:schemeClr val="bg1"/>
                </a:solidFill>
              </a:rPr>
              <a:t>colloquium today in Wege (TCL123)</a:t>
            </a:r>
          </a:p>
          <a:p>
            <a:pPr algn="r"/>
            <a:r>
              <a:rPr lang="en-US" sz="2400">
                <a:solidFill>
                  <a:schemeClr val="bg1"/>
                </a:solidFill>
              </a:rPr>
              <a:t>@ 2:30pm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65D0-FA4B-97D9-AB2A-8F0608EBCEAD}"/>
              </a:ext>
            </a:extLst>
          </p:cNvPr>
          <p:cNvSpPr txBox="1"/>
          <p:nvPr/>
        </p:nvSpPr>
        <p:spPr>
          <a:xfrm>
            <a:off x="145773" y="98654"/>
            <a:ext cx="496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warmup:</a:t>
            </a:r>
            <a:r>
              <a:rPr lang="en-US" sz="2400">
                <a:solidFill>
                  <a:schemeClr val="bg1"/>
                </a:solidFill>
              </a:rPr>
              <a:t> have you pre-registered? what classes are you taking?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835A-DA03-54AF-49D5-C314CFF2BCB4}"/>
              </a:ext>
            </a:extLst>
          </p:cNvPr>
          <p:cNvSpPr txBox="1"/>
          <p:nvPr/>
        </p:nvSpPr>
        <p:spPr>
          <a:xfrm>
            <a:off x="5882641" y="886773"/>
            <a:ext cx="31257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00" b="1">
                <a:solidFill>
                  <a:schemeClr val="bg1"/>
                </a:solidFill>
              </a:rPr>
              <a:t>🦜</a:t>
            </a:r>
            <a:endParaRPr lang="en-US" sz="19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9342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B107-E605-EA89-629D-62CA4A158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9D0D4-FC4C-A6DB-770B-691F1F95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pre-reg</a:t>
            </a:r>
          </a:p>
        </p:txBody>
      </p:sp>
    </p:spTree>
    <p:extLst>
      <p:ext uri="{BB962C8B-B14F-4D97-AF65-F5344CB8AC3E}">
        <p14:creationId xmlns:p14="http://schemas.microsoft.com/office/powerpoint/2010/main" val="160417935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80D4D-74EB-BA9F-29B4-06E2500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6250365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lp with understanding linked lists from Week 5 lecture : r/cs50">
            <a:extLst>
              <a:ext uri="{FF2B5EF4-FFF2-40B4-BE49-F238E27FC236}">
                <a16:creationId xmlns:a16="http://schemas.microsoft.com/office/drawing/2014/main" id="{296347CC-0AA3-615B-9C20-C6D215BC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599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A443D5-B58C-9127-7436-B11129229CB0}"/>
              </a:ext>
            </a:extLst>
          </p:cNvPr>
          <p:cNvSpPr/>
          <p:nvPr/>
        </p:nvSpPr>
        <p:spPr>
          <a:xfrm>
            <a:off x="4917040" y="-1"/>
            <a:ext cx="4226959" cy="2571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2571750"/>
            <a:ext cx="9144000" cy="257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A2E66-8356-D830-042D-1C25847DC306}"/>
              </a:ext>
            </a:extLst>
          </p:cNvPr>
          <p:cNvCxnSpPr>
            <a:cxnSpLocks/>
          </p:cNvCxnSpPr>
          <p:nvPr/>
        </p:nvCxnSpPr>
        <p:spPr>
          <a:xfrm flipH="1">
            <a:off x="-1" y="260455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94A78F-0FF6-4E48-C9AE-3E7E2A2AC5FE}"/>
              </a:ext>
            </a:extLst>
          </p:cNvPr>
          <p:cNvSpPr txBox="1"/>
          <p:nvPr/>
        </p:nvSpPr>
        <p:spPr>
          <a:xfrm>
            <a:off x="-1" y="870374"/>
            <a:ext cx="4917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"the stack"</a:t>
            </a:r>
          </a:p>
          <a:p>
            <a:pPr algn="ctr"/>
            <a:r>
              <a:rPr lang="en-US" sz="1600" b="1"/>
              <a:t>local variable primitives</a:t>
            </a:r>
            <a:r>
              <a:rPr lang="en-US" sz="1600"/>
              <a:t> &amp; </a:t>
            </a:r>
            <a:r>
              <a:rPr lang="en-US" sz="1600" b="1"/>
              <a:t>references</a:t>
            </a:r>
            <a:r>
              <a:rPr lang="en-US" sz="1600"/>
              <a:t> to Objects</a:t>
            </a:r>
          </a:p>
          <a:p>
            <a:pPr algn="ctr"/>
            <a:r>
              <a:rPr lang="en-US" sz="1600" b="1" i="1"/>
              <a:t>undefined</a:t>
            </a:r>
            <a:r>
              <a:rPr lang="en-US" sz="1600" i="1"/>
              <a:t> by default (will NOT compile if used)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DF63-F47C-11DF-D47C-EF2F37B64EA6}"/>
              </a:ext>
            </a:extLst>
          </p:cNvPr>
          <p:cNvSpPr txBox="1"/>
          <p:nvPr/>
        </p:nvSpPr>
        <p:spPr>
          <a:xfrm>
            <a:off x="446311" y="3032002"/>
            <a:ext cx="8251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"the heap"</a:t>
            </a:r>
          </a:p>
          <a:p>
            <a:pPr algn="ctr"/>
            <a:r>
              <a:rPr lang="en-US" sz="2400"/>
              <a:t>the actual </a:t>
            </a:r>
            <a:r>
              <a:rPr lang="en-US" sz="2400" b="1"/>
              <a:t>Objects </a:t>
            </a:r>
            <a:r>
              <a:rPr lang="en-US" sz="2400"/>
              <a:t>(arrays and String's count as Objects)</a:t>
            </a:r>
            <a:endParaRPr lang="en-US" sz="2400" b="1"/>
          </a:p>
          <a:p>
            <a:pPr algn="ctr"/>
            <a:r>
              <a:rPr lang="en-US" sz="2400" i="1"/>
              <a:t>cleared to 0 or null by default</a:t>
            </a:r>
            <a:endParaRPr lang="en-US" sz="5400" i="1"/>
          </a:p>
        </p:txBody>
      </p:sp>
    </p:spTree>
    <p:extLst>
      <p:ext uri="{BB962C8B-B14F-4D97-AF65-F5344CB8AC3E}">
        <p14:creationId xmlns:p14="http://schemas.microsoft.com/office/powerpoint/2010/main" val="56624971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0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 =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LinkedList(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 -&gt; 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);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8102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211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799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2669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541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906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003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8DAA-02B6-DAD6-8461-A772D2225D06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4858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4EBD2-8855-049C-EA6C-80E7FEB5B4BB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B35D7-EBB2-AB3B-9EF9-A01A732AC5ED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860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  <a:endParaRPr lang="en-US" sz="1800">
              <a:solidFill>
                <a:srgbClr val="F90A8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CCA13-2319-2781-66B7-0D19AB214098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3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75E79-ACFB-1786-D0CC-2AFE8A932BC7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17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F2B49-4BCA-364B-C3E5-DBBDC1E435B2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D53263-B9AE-6506-4D7F-A24788F8DCD1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34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762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941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in C</a:t>
            </a:r>
          </a:p>
        </p:txBody>
      </p:sp>
    </p:spTree>
    <p:extLst>
      <p:ext uri="{BB962C8B-B14F-4D97-AF65-F5344CB8AC3E}">
        <p14:creationId xmlns:p14="http://schemas.microsoft.com/office/powerpoint/2010/main" val="8569192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DA5E-A790-07C3-AB38-8BEDBD9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C, we often get to choose whether to allocate memory on the stack or the heap </a:t>
            </a:r>
          </a:p>
        </p:txBody>
      </p:sp>
    </p:spTree>
    <p:extLst>
      <p:ext uri="{BB962C8B-B14F-4D97-AF65-F5344CB8AC3E}">
        <p14:creationId xmlns:p14="http://schemas.microsoft.com/office/powerpoint/2010/main" val="277605304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D3D5-699F-F28C-6C1B-12DBBAA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122A-ADF6-0E44-6F15-A3CE768690C3}"/>
              </a:ext>
            </a:extLst>
          </p:cNvPr>
          <p:cNvSpPr txBox="1"/>
          <p:nvPr/>
        </p:nvSpPr>
        <p:spPr>
          <a:xfrm>
            <a:off x="457200" y="1020489"/>
            <a:ext cx="8229600" cy="92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Java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int[]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heapAllocatedArray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DAFD4-D73A-2E58-83C3-FEFF4601D331}"/>
              </a:ext>
            </a:extLst>
          </p:cNvPr>
          <p:cNvSpPr txBox="1"/>
          <p:nvPr/>
        </p:nvSpPr>
        <p:spPr>
          <a:xfrm>
            <a:off x="457200" y="2205002"/>
            <a:ext cx="8229600" cy="240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C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 *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 = malloc(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10000000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*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sizeof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));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free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(heapAllocatedArray);</a:t>
            </a:r>
          </a:p>
        </p:txBody>
      </p:sp>
    </p:spTree>
    <p:extLst>
      <p:ext uri="{BB962C8B-B14F-4D97-AF65-F5344CB8AC3E}">
        <p14:creationId xmlns:p14="http://schemas.microsoft.com/office/powerpoint/2010/main" val="32381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EAD-681E-6F23-53C7-40F66F91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B5BF1-B0A2-FCDF-6C87-9FC19EC9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6687996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400: Skip List">
            <a:extLst>
              <a:ext uri="{FF2B5EF4-FFF2-40B4-BE49-F238E27FC236}">
                <a16:creationId xmlns:a16="http://schemas.microsoft.com/office/drawing/2014/main" id="{E530C9F6-F276-897F-A271-F742373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750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A06-9B88-F33A-9BC6-57B329DB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A667-03EC-6F1A-B6B4-0F0A57B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63563926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C49B-E951-C5B7-AFA9-8F7CC795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560"/>
            <a:ext cx="7772400" cy="45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ed ; 4) Create some recursive functions ; Example create | Chegg.com">
            <a:extLst>
              <a:ext uri="{FF2B5EF4-FFF2-40B4-BE49-F238E27FC236}">
                <a16:creationId xmlns:a16="http://schemas.microsoft.com/office/drawing/2014/main" id="{388ECAB1-AB42-9107-B46A-AEB174AE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6229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7851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6BFDB-08DD-4A39-7E1C-310E249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fun?</a:t>
            </a:r>
          </a:p>
        </p:txBody>
      </p:sp>
    </p:spTree>
    <p:extLst>
      <p:ext uri="{BB962C8B-B14F-4D97-AF65-F5344CB8AC3E}">
        <p14:creationId xmlns:p14="http://schemas.microsoft.com/office/powerpoint/2010/main" val="275600902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33CD-CC7C-5124-B200-3B9A39E4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1A4-B563-5AC3-DDE9-5412B47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/>
              <a:t>fun friday menu</a:t>
            </a:r>
            <a:br>
              <a:rPr lang="en-US" sz="6000"/>
            </a:br>
            <a:r>
              <a:rPr lang="en-US" sz="2400"/>
              <a:t>- jim rants about comments and syntax highlighting</a:t>
            </a:r>
            <a:br>
              <a:rPr lang="en-US" sz="2400"/>
            </a:br>
            <a:r>
              <a:rPr lang="en-US" sz="2400"/>
              <a:t>- jim continues codeing </a:t>
            </a:r>
            <a:r>
              <a:rPr lang="en-US" sz="1200"/>
              <a:t>(some of)</a:t>
            </a:r>
            <a:r>
              <a:rPr lang="en-US" sz="2400"/>
              <a:t> microsoft paint from scratch</a:t>
            </a:r>
            <a:br>
              <a:rPr lang="en-US" sz="2400"/>
            </a:br>
            <a:r>
              <a:rPr lang="en-US" sz="2400"/>
              <a:t>- jim updates you on his CAD software</a:t>
            </a:r>
            <a:br>
              <a:rPr lang="en-US" sz="2400"/>
            </a:br>
            <a:r>
              <a:rPr lang="en-US" sz="2400"/>
              <a:t>- jim show and tells about his favorite element</a:t>
            </a:r>
            <a:br>
              <a:rPr lang="en-US" sz="2400"/>
            </a:br>
            <a:r>
              <a:rPr lang="en-US" sz="2400"/>
              <a:t>- jim reads aloud from </a:t>
            </a:r>
            <a:r>
              <a:rPr lang="en-US" sz="2400" b="1"/>
              <a:t>grugbrain.dev</a:t>
            </a:r>
            <a:br>
              <a:rPr lang="en-US" sz="24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vim creep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hexing the technical interview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truth about lisp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worst API ever made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8840568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D4855-EC6C-2615-F3C1-CD2E7BB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2361551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C18-F7EF-0411-FBD0-4648EA8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90A9-8C59-0E57-9A61-B706853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areas of struggle</a:t>
            </a:r>
          </a:p>
        </p:txBody>
      </p:sp>
    </p:spTree>
    <p:extLst>
      <p:ext uri="{BB962C8B-B14F-4D97-AF65-F5344CB8AC3E}">
        <p14:creationId xmlns:p14="http://schemas.microsoft.com/office/powerpoint/2010/main" val="40394014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8924-9559-DC17-1BFA-41DACC4E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D982-F64F-39B0-0D13-A198871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4734-631A-0D37-F036-D0526D7A02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list.add(int 3); // void add(int element);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671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6846C-C847-5706-63D7-808ED5E9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7469C-E1FD-48A3-BC3E-DC3A9C6B9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 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 </a:t>
            </a: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 </a:t>
            </a: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0E6F3-5C48-6DAF-8A0E-A11C84703993}"/>
              </a:ext>
            </a:extLst>
          </p:cNvPr>
          <p:cNvCxnSpPr>
            <a:cxnSpLocks/>
          </p:cNvCxnSpPr>
          <p:nvPr/>
        </p:nvCxnSpPr>
        <p:spPr>
          <a:xfrm>
            <a:off x="431457" y="1171160"/>
            <a:ext cx="0" cy="2329043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B6F2-3DB0-7857-D451-F1F923F9FFE0}"/>
              </a:ext>
            </a:extLst>
          </p:cNvPr>
          <p:cNvCxnSpPr>
            <a:cxnSpLocks/>
          </p:cNvCxnSpPr>
          <p:nvPr/>
        </p:nvCxnSpPr>
        <p:spPr>
          <a:xfrm>
            <a:off x="760968" y="1490871"/>
            <a:ext cx="0" cy="400879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C35D3-10D0-F149-A899-8A1CEA0814E2}"/>
              </a:ext>
            </a:extLst>
          </p:cNvPr>
          <p:cNvCxnSpPr>
            <a:cxnSpLocks/>
          </p:cNvCxnSpPr>
          <p:nvPr/>
        </p:nvCxnSpPr>
        <p:spPr>
          <a:xfrm>
            <a:off x="764282" y="2120347"/>
            <a:ext cx="0" cy="1040296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E04BF-80FE-4A56-40F1-3AD3849923B4}"/>
              </a:ext>
            </a:extLst>
          </p:cNvPr>
          <p:cNvCxnSpPr>
            <a:cxnSpLocks/>
          </p:cNvCxnSpPr>
          <p:nvPr/>
        </p:nvCxnSpPr>
        <p:spPr>
          <a:xfrm>
            <a:off x="1104057" y="2465885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1B6-6C62-53BC-3203-A91BE2AD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EE931-C838-1FC7-3AA2-9A84598D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E2467-1F6B-6C68-2EAF-6725C1BD4A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7F3CD8-46BA-AC28-AB27-1DBD25A1B536}"/>
              </a:ext>
            </a:extLst>
          </p:cNvPr>
          <p:cNvCxnSpPr>
            <a:cxnSpLocks/>
          </p:cNvCxnSpPr>
          <p:nvPr/>
        </p:nvCxnSpPr>
        <p:spPr>
          <a:xfrm>
            <a:off x="423962" y="1470960"/>
            <a:ext cx="0" cy="3325892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7D007-8160-F509-DDC4-BD160E7F15C5}"/>
              </a:ext>
            </a:extLst>
          </p:cNvPr>
          <p:cNvCxnSpPr>
            <a:cxnSpLocks/>
          </p:cNvCxnSpPr>
          <p:nvPr/>
        </p:nvCxnSpPr>
        <p:spPr>
          <a:xfrm>
            <a:off x="768463" y="2157929"/>
            <a:ext cx="0" cy="307956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F5704-1453-0B42-2125-0820AA9CE017}"/>
              </a:ext>
            </a:extLst>
          </p:cNvPr>
          <p:cNvCxnSpPr>
            <a:cxnSpLocks/>
          </p:cNvCxnSpPr>
          <p:nvPr/>
        </p:nvCxnSpPr>
        <p:spPr>
          <a:xfrm>
            <a:off x="764282" y="3132180"/>
            <a:ext cx="0" cy="1312404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9AFC6C-3FEC-C74C-41CC-4FB52D858C56}"/>
              </a:ext>
            </a:extLst>
          </p:cNvPr>
          <p:cNvCxnSpPr>
            <a:cxnSpLocks/>
          </p:cNvCxnSpPr>
          <p:nvPr/>
        </p:nvCxnSpPr>
        <p:spPr>
          <a:xfrm>
            <a:off x="1111552" y="3770026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F946-949B-CACA-8B06-D5A1B858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E375C-F767-5591-3B79-75B6FC07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9FFC5-B6EF-7CF8-82D6-09DE731E50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 is quite spooky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hard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to read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it's hard to tell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where one scope starts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the next ends 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}}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 i have enough braces?</a:t>
            </a:r>
          </a:p>
        </p:txBody>
      </p:sp>
    </p:spTree>
    <p:extLst>
      <p:ext uri="{BB962C8B-B14F-4D97-AF65-F5344CB8AC3E}">
        <p14:creationId xmlns:p14="http://schemas.microsoft.com/office/powerpoint/2010/main" val="42098215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DED4-A164-B0A3-CEF2-7E660E0F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FB5AE-1664-864C-7F2F-122270A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3B9F-30D8-7D9C-7D4F-3645E87E2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control flow</a:t>
            </a:r>
          </a:p>
          <a:p>
            <a:pPr lvl="1"/>
            <a:r>
              <a:rPr lang="en-US"/>
              <a:t>returning too early (inside for loop)</a:t>
            </a:r>
          </a:p>
          <a:p>
            <a:pPr lvl="1"/>
            <a:r>
              <a:rPr lang="en-US"/>
              <a:t>handling special case too late (after creating array)</a:t>
            </a:r>
          </a:p>
          <a:p>
            <a:pPr lvl="1"/>
            <a:r>
              <a:rPr lang="en-US">
                <a:latin typeface="+mj-lt"/>
              </a:rPr>
              <a:t>if...if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 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pPr lvl="1"/>
            <a:r>
              <a:rPr lang="en-US">
                <a:latin typeface="+mj-lt"/>
              </a:rPr>
              <a:t>list[i]</a:t>
            </a:r>
          </a:p>
          <a:p>
            <a:pPr lvl="1"/>
            <a:r>
              <a:rPr lang="en-US">
                <a:latin typeface="+mj-lt"/>
              </a:rPr>
              <a:t>null</a:t>
            </a:r>
          </a:p>
          <a:p>
            <a:pPr lvl="1"/>
            <a:r>
              <a:rPr lang="en-US">
                <a:latin typeface="+mj-lt"/>
              </a:rPr>
              <a:t>boolean 7Found;</a:t>
            </a:r>
          </a:p>
          <a:p>
            <a:pPr lvl="1"/>
            <a:r>
              <a:rPr lang="en-US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5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5AB6-A2B4-EC73-DCE5-C0121825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CCFA3-9092-411D-871E-5643921D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84AA-5544-0640-36F4-FBDE954B1B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/>
              <a:t>pool</a:t>
            </a:r>
          </a:p>
          <a:p>
            <a:pPr lvl="1"/>
            <a:r>
              <a:rPr lang="en-US"/>
              <a:t>single enemy    vs.   multiple enemies</a:t>
            </a:r>
          </a:p>
        </p:txBody>
      </p:sp>
    </p:spTree>
    <p:extLst>
      <p:ext uri="{BB962C8B-B14F-4D97-AF65-F5344CB8AC3E}">
        <p14:creationId xmlns:p14="http://schemas.microsoft.com/office/powerpoint/2010/main" val="226854895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3D0C-7F49-9564-2793-84215B1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209EB-9B89-CDE2-AF74-81B13BF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BAA5C-E5FF-7D58-F64D-37C0E4CA2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>
                <a:latin typeface="+mj-lt"/>
              </a:rPr>
              <a:t>buffer</a:t>
            </a:r>
            <a:r>
              <a:rPr lang="en-US"/>
              <a:t> is 8 characters long, but only </a:t>
            </a:r>
            <a:r>
              <a:rPr lang="en-US">
                <a:latin typeface="+mj-lt"/>
              </a:rPr>
              <a:t>length</a:t>
            </a:r>
            <a:r>
              <a:rPr lang="en-US"/>
              <a:t> many characters are drawn</a:t>
            </a:r>
          </a:p>
          <a:p>
            <a:endParaRPr lang="en-US"/>
          </a:p>
          <a:p>
            <a:r>
              <a:rPr lang="en-US"/>
              <a:t>last question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548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DBF4-C7FF-AFE0-F258-354AF801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14358A-580D-8A55-6A51-9E987074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573974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9B026-F84F-4BC1-0245-2ABCAB73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7A91B-177A-1B09-B541-0BFCC18E41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distribution is very wide (this is normal)</a:t>
            </a:r>
          </a:p>
          <a:p>
            <a:endParaRPr lang="en-US"/>
          </a:p>
          <a:p>
            <a:r>
              <a:rPr lang="en-US"/>
              <a:t>some grades are low (&lt; ~50)</a:t>
            </a:r>
          </a:p>
          <a:p>
            <a:pPr lvl="1"/>
            <a:r>
              <a:rPr lang="en-US"/>
              <a:t>this does </a:t>
            </a:r>
            <a:r>
              <a:rPr lang="en-US" b="1"/>
              <a:t>not</a:t>
            </a:r>
            <a:r>
              <a:rPr lang="en-US"/>
              <a:t> mean you will fail the coure</a:t>
            </a:r>
          </a:p>
          <a:p>
            <a:pPr marL="342886" lvl="1" indent="0" algn="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if you do all the homework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and the exams just aren't working for you,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you will pass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CS136"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– James Bern, Fri Nov 1</a:t>
            </a:r>
            <a:endParaRPr lang="en-US"/>
          </a:p>
          <a:p>
            <a:r>
              <a:rPr lang="en-US"/>
              <a:t>my comments are very sparse</a:t>
            </a:r>
          </a:p>
          <a:p>
            <a:pPr lvl="1"/>
            <a:r>
              <a:rPr lang="en-US"/>
              <a:t>if you don't know why you lost points,</a:t>
            </a:r>
            <a:br>
              <a:rPr lang="en-US"/>
            </a:br>
            <a:r>
              <a:rPr lang="en-US"/>
              <a:t>or you think i may have made a mistake</a:t>
            </a:r>
            <a:br>
              <a:rPr lang="en-US"/>
            </a:br>
            <a:r>
              <a:rPr lang="en-US" b="1"/>
              <a:t>please ask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64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6304715"/>
                  </p:ext>
                </p:extLst>
              </p:nvPr>
            </p:nvGraphicFramePr>
            <p:xfrm>
              <a:off x="893631" y="260534"/>
              <a:ext cx="7243761" cy="46956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1" y="260534"/>
                <a:ext cx="7243761" cy="46956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00E188-D19A-FA44-8E7C-874C210AFCE4}"/>
              </a:ext>
            </a:extLst>
          </p:cNvPr>
          <p:cNvSpPr txBox="1"/>
          <p:nvPr/>
        </p:nvSpPr>
        <p:spPr>
          <a:xfrm>
            <a:off x="782046" y="655983"/>
            <a:ext cx="37899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/>
              <a:t>mean:</a:t>
            </a:r>
            <a:r>
              <a:rPr lang="en-US" sz="2400"/>
              <a:t> 86.4</a:t>
            </a:r>
          </a:p>
          <a:p>
            <a:pPr algn="r"/>
            <a:r>
              <a:rPr lang="en-US" sz="2400" b="1"/>
              <a:t>standard deviation:</a:t>
            </a:r>
            <a:r>
              <a:rPr lang="en-US" sz="2400"/>
              <a:t> 15.9</a:t>
            </a:r>
          </a:p>
        </p:txBody>
      </p:sp>
    </p:spTree>
    <p:extLst>
      <p:ext uri="{BB962C8B-B14F-4D97-AF65-F5344CB8AC3E}">
        <p14:creationId xmlns:p14="http://schemas.microsoft.com/office/powerpoint/2010/main" val="34444696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8FC9-2F2D-4BB4-6C95-E79F1AA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0C83A-77F5-2059-243F-D630C43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1169111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A0644-BB13-11D7-73AA-9FC8CE5C0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95C07-9C0B-3AEE-8D3F-C384B3D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for-each loop</a:t>
            </a:r>
          </a:p>
        </p:txBody>
      </p:sp>
    </p:spTree>
    <p:extLst>
      <p:ext uri="{BB962C8B-B14F-4D97-AF65-F5344CB8AC3E}">
        <p14:creationId xmlns:p14="http://schemas.microsoft.com/office/powerpoint/2010/main" val="886028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1FDC1-034D-03DC-65EC-10733DA1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621B67-BDD3-49DB-DA33-D67C9437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D7349-A3C2-8973-7319-FDB749E8753F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343137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51A35-8BB3-C565-A8BB-CE04FEC3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965D8E-F2E3-1224-0D50-33AD290A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DF2FB-1F17-83FD-6063-8D81AB0AD4F6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D14D5-0C9B-2802-EF15-6B9D54E294AD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94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38903-2E8B-272C-188D-40C4DBBF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B79E95-23B2-3996-2AD0-443C7A41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45BAB-D129-685B-EA67-264C5CE9CC16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18175-226B-9FB8-A225-B2562D00DF12}"/>
              </a:ext>
            </a:extLst>
          </p:cNvPr>
          <p:cNvSpPr txBox="1"/>
          <p:nvPr/>
        </p:nvSpPr>
        <p:spPr>
          <a:xfrm>
            <a:off x="457200" y="3262204"/>
            <a:ext cx="8229600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278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2008E-4092-01B0-6E43-69170F10F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6619D-7298-39DC-6D99-3BEC9718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for-each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9CCF1-1F88-AAD7-28CB-3C0442B685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</a:p>
          <a:p>
            <a:r>
              <a:rPr lang="en-US" sz="1800"/>
              <a:t>you never *need* a for-each loop</a:t>
            </a:r>
          </a:p>
          <a:p>
            <a:pPr lvl="1"/>
            <a:r>
              <a:rPr lang="en-US"/>
              <a:t>can always "fall back to" a for loop with an index</a:t>
            </a:r>
          </a:p>
          <a:p>
            <a:r>
              <a:rPr lang="en-US"/>
              <a:t>☠ </a:t>
            </a:r>
            <a:r>
              <a:rPr lang="en-US" b="1"/>
              <a:t>for-each loops have the same dangers as "convenient references"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ECF19-72E2-D83F-AB4E-B97DD17F42E6}"/>
              </a:ext>
            </a:extLst>
          </p:cNvPr>
          <p:cNvSpPr txBox="1"/>
          <p:nvPr/>
        </p:nvSpPr>
        <p:spPr>
          <a:xfrm>
            <a:off x="457200" y="2501525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convenient reference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FEEFF-CFF7-2B28-2E23-686ED9091E56}"/>
              </a:ext>
            </a:extLst>
          </p:cNvPr>
          <p:cNvSpPr txBox="1"/>
          <p:nvPr/>
        </p:nvSpPr>
        <p:spPr>
          <a:xfrm>
            <a:off x="457200" y="3842381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convenient reference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26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EAB17-5E7A-50F8-AD94-4F6E3FD50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15A4E985-507E-7B98-6769-85785B32DEAF}"/>
              </a:ext>
            </a:extLst>
          </p:cNvPr>
          <p:cNvSpPr/>
          <p:nvPr/>
        </p:nvSpPr>
        <p:spPr>
          <a:xfrm>
            <a:off x="0" y="2451414"/>
            <a:ext cx="9144000" cy="26920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F54A751-1029-9C9E-96CB-2A8E90C09AAF}"/>
              </a:ext>
            </a:extLst>
          </p:cNvPr>
          <p:cNvCxnSpPr>
            <a:cxnSpLocks/>
          </p:cNvCxnSpPr>
          <p:nvPr/>
        </p:nvCxnSpPr>
        <p:spPr>
          <a:xfrm flipH="1">
            <a:off x="0" y="245141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47">
            <a:extLst>
              <a:ext uri="{FF2B5EF4-FFF2-40B4-BE49-F238E27FC236}">
                <a16:creationId xmlns:a16="http://schemas.microsoft.com/office/drawing/2014/main" id="{BAA71D55-3B6A-7975-77E8-66BEA567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553"/>
            <a:ext cx="8229600" cy="109589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lvl="0" algn="l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turrets =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Turret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20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Turret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 turret : turrets) { </a:t>
            </a:r>
            <a:r>
              <a:rPr lang="en-US" sz="12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turret is NOT the same </a:t>
            </a:r>
            <a:r>
              <a:rPr lang="en-US" sz="1200" b="1" i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</a:t>
            </a:r>
            <a:r>
              <a:rPr lang="en-US" sz="12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in the turrets array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turret = new </a:t>
            </a:r>
            <a:r>
              <a:rPr lang="en-US" sz="120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Turret</a:t>
            </a:r>
            <a:r>
              <a:rPr lang="en-US" sz="120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turrets[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].position = new Vector2(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2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turrets[0] is still null; this will crash</a:t>
            </a:r>
            <a:endParaRPr lang="en-US" sz="900" b="1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46549C-4036-0849-F6DC-60C69575A19F}"/>
              </a:ext>
            </a:extLst>
          </p:cNvPr>
          <p:cNvSpPr/>
          <p:nvPr/>
        </p:nvSpPr>
        <p:spPr>
          <a:xfrm rot="16200000">
            <a:off x="-607549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CA1EB7-078B-D1DF-5EEC-2BE326988F3A}"/>
              </a:ext>
            </a:extLst>
          </p:cNvPr>
          <p:cNvSpPr/>
          <p:nvPr/>
        </p:nvSpPr>
        <p:spPr>
          <a:xfrm rot="16200000">
            <a:off x="-192227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0x00000001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04A28-0BCF-2EC4-56B5-6D4B2F4C8B55}"/>
              </a:ext>
            </a:extLst>
          </p:cNvPr>
          <p:cNvSpPr/>
          <p:nvPr/>
        </p:nvSpPr>
        <p:spPr>
          <a:xfrm rot="16200000">
            <a:off x="223095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0x00000002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F0FC9-7FA8-76F5-EEE4-51ED83C75FEC}"/>
              </a:ext>
            </a:extLst>
          </p:cNvPr>
          <p:cNvSpPr/>
          <p:nvPr/>
        </p:nvSpPr>
        <p:spPr>
          <a:xfrm rot="16200000">
            <a:off x="638418" y="3765509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0x00000003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FA72B2-81FF-ACDD-8986-149B96203601}"/>
              </a:ext>
            </a:extLst>
          </p:cNvPr>
          <p:cNvSpPr/>
          <p:nvPr/>
        </p:nvSpPr>
        <p:spPr>
          <a:xfrm rot="16200000">
            <a:off x="1053740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0x00000004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E832BE-FBF9-A40C-3908-F40C76416AD6}"/>
              </a:ext>
            </a:extLst>
          </p:cNvPr>
          <p:cNvSpPr/>
          <p:nvPr/>
        </p:nvSpPr>
        <p:spPr>
          <a:xfrm rot="16200000">
            <a:off x="1469062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0x00000005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B0561A-80FF-3C97-EE8C-CB90CEFA14C3}"/>
              </a:ext>
            </a:extLst>
          </p:cNvPr>
          <p:cNvSpPr/>
          <p:nvPr/>
        </p:nvSpPr>
        <p:spPr>
          <a:xfrm rot="16200000">
            <a:off x="1884384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0x00000006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37D5AB-DA3A-49E0-E4A2-94700ADBDD4C}"/>
              </a:ext>
            </a:extLst>
          </p:cNvPr>
          <p:cNvSpPr/>
          <p:nvPr/>
        </p:nvSpPr>
        <p:spPr>
          <a:xfrm rot="16200000">
            <a:off x="2299707" y="3765511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0x00000007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C11A79-7353-4408-F211-8DF74843BE4F}"/>
              </a:ext>
            </a:extLst>
          </p:cNvPr>
          <p:cNvSpPr/>
          <p:nvPr/>
        </p:nvSpPr>
        <p:spPr>
          <a:xfrm rot="16200000">
            <a:off x="2715029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0x00000008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F5D22E-CBB1-25F7-8D8A-D98F141EF211}"/>
              </a:ext>
            </a:extLst>
          </p:cNvPr>
          <p:cNvSpPr/>
          <p:nvPr/>
        </p:nvSpPr>
        <p:spPr>
          <a:xfrm rot="16200000">
            <a:off x="3130351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0x00000009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08AE7-01C6-6531-ACE2-5ED68B3CE4F8}"/>
              </a:ext>
            </a:extLst>
          </p:cNvPr>
          <p:cNvSpPr/>
          <p:nvPr/>
        </p:nvSpPr>
        <p:spPr>
          <a:xfrm rot="16200000">
            <a:off x="3545673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0x0000000a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0AB011-A513-1534-6D1E-127B705A6E23}"/>
              </a:ext>
            </a:extLst>
          </p:cNvPr>
          <p:cNvSpPr/>
          <p:nvPr/>
        </p:nvSpPr>
        <p:spPr>
          <a:xfrm rot="16200000">
            <a:off x="3960996" y="3765511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0x0000000b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449DA-B483-0ED7-8AAA-A94FA52B25B8}"/>
              </a:ext>
            </a:extLst>
          </p:cNvPr>
          <p:cNvSpPr/>
          <p:nvPr/>
        </p:nvSpPr>
        <p:spPr>
          <a:xfrm rot="16200000">
            <a:off x="4376318" y="3765514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0x0000000c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0BE010-628F-5FAB-B7DA-877C251818AF}"/>
              </a:ext>
            </a:extLst>
          </p:cNvPr>
          <p:cNvSpPr/>
          <p:nvPr/>
        </p:nvSpPr>
        <p:spPr>
          <a:xfrm rot="16200000">
            <a:off x="4791640" y="3765514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0x0000000d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42D817-214E-6C63-9D07-9088F5C07DD8}"/>
              </a:ext>
            </a:extLst>
          </p:cNvPr>
          <p:cNvSpPr/>
          <p:nvPr/>
        </p:nvSpPr>
        <p:spPr>
          <a:xfrm rot="16200000">
            <a:off x="5206962" y="3765514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0x0000000e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189949-AF2A-FC72-1A15-0FC301243A04}"/>
              </a:ext>
            </a:extLst>
          </p:cNvPr>
          <p:cNvSpPr/>
          <p:nvPr/>
        </p:nvSpPr>
        <p:spPr>
          <a:xfrm rot="16200000">
            <a:off x="5622285" y="3765513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0x0000000f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4B146E-C248-7DA7-B9FB-20986B2B9FB7}"/>
              </a:ext>
            </a:extLst>
          </p:cNvPr>
          <p:cNvSpPr/>
          <p:nvPr/>
        </p:nvSpPr>
        <p:spPr>
          <a:xfrm rot="16200000">
            <a:off x="6036012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0x00000010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9FDB06-1F1E-7FC4-C1DA-3D550ADDD951}"/>
              </a:ext>
            </a:extLst>
          </p:cNvPr>
          <p:cNvSpPr/>
          <p:nvPr/>
        </p:nvSpPr>
        <p:spPr>
          <a:xfrm rot="16200000">
            <a:off x="6451334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0x00000011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76EE0-0223-3968-4C97-1C98B1A6F156}"/>
              </a:ext>
            </a:extLst>
          </p:cNvPr>
          <p:cNvSpPr/>
          <p:nvPr/>
        </p:nvSpPr>
        <p:spPr>
          <a:xfrm rot="16200000">
            <a:off x="6866656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0x00000012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E2590F-BD35-ADAB-6D3D-CE600F4B08D1}"/>
              </a:ext>
            </a:extLst>
          </p:cNvPr>
          <p:cNvSpPr/>
          <p:nvPr/>
        </p:nvSpPr>
        <p:spPr>
          <a:xfrm rot="16200000">
            <a:off x="7281979" y="3765509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0x00000013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DE273C-16D1-8E62-5CA4-9F0C7579B20D}"/>
              </a:ext>
            </a:extLst>
          </p:cNvPr>
          <p:cNvSpPr/>
          <p:nvPr/>
        </p:nvSpPr>
        <p:spPr>
          <a:xfrm rot="16200000">
            <a:off x="7697301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0x00000014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BC398F-0793-D855-37FE-7A254D953048}"/>
              </a:ext>
            </a:extLst>
          </p:cNvPr>
          <p:cNvSpPr/>
          <p:nvPr/>
        </p:nvSpPr>
        <p:spPr>
          <a:xfrm rot="16200000">
            <a:off x="8112623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0x00000015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824DD2-3EF6-6EBA-BFAF-FA98EDFA9758}"/>
              </a:ext>
            </a:extLst>
          </p:cNvPr>
          <p:cNvSpPr txBox="1"/>
          <p:nvPr/>
        </p:nvSpPr>
        <p:spPr>
          <a:xfrm>
            <a:off x="1847774" y="1209446"/>
            <a:ext cx="2004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latin typeface="+mj-lt"/>
              </a:rPr>
              <a:t>turret</a:t>
            </a:r>
            <a:endParaRPr lang="en-US" sz="28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50490F-8916-758A-527E-49AB4CA229E5}"/>
              </a:ext>
            </a:extLst>
          </p:cNvPr>
          <p:cNvGrpSpPr/>
          <p:nvPr/>
        </p:nvGrpSpPr>
        <p:grpSpPr>
          <a:xfrm flipH="1">
            <a:off x="6465553" y="1965177"/>
            <a:ext cx="392977" cy="1179262"/>
            <a:chOff x="2234833" y="1965176"/>
            <a:chExt cx="2839091" cy="117926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603C0C7-1B81-4C53-1566-A5E49DD4FFDB}"/>
                </a:ext>
              </a:extLst>
            </p:cNvPr>
            <p:cNvCxnSpPr>
              <a:cxnSpLocks/>
            </p:cNvCxnSpPr>
            <p:nvPr/>
          </p:nvCxnSpPr>
          <p:spPr>
            <a:xfrm>
              <a:off x="2234833" y="1965176"/>
              <a:ext cx="0" cy="1179262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F30F9B6-F064-0309-0301-3FF5E7327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4835" y="1965177"/>
              <a:ext cx="283908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AAF1FB1C-8127-FF7D-BE59-0FC14DD18812}"/>
              </a:ext>
            </a:extLst>
          </p:cNvPr>
          <p:cNvSpPr/>
          <p:nvPr/>
        </p:nvSpPr>
        <p:spPr>
          <a:xfrm>
            <a:off x="1847774" y="1708580"/>
            <a:ext cx="2004160" cy="523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BF492-E493-70E5-DE76-C37BB32AEB5A}"/>
              </a:ext>
            </a:extLst>
          </p:cNvPr>
          <p:cNvSpPr txBox="1"/>
          <p:nvPr/>
        </p:nvSpPr>
        <p:spPr>
          <a:xfrm>
            <a:off x="9978715" y="3188339"/>
            <a:ext cx="1589819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algn="ctr"/>
            <a:endParaRPr 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1E422-B100-FE09-F2B3-C9224E680B36}"/>
              </a:ext>
            </a:extLst>
          </p:cNvPr>
          <p:cNvSpPr txBox="1"/>
          <p:nvPr/>
        </p:nvSpPr>
        <p:spPr>
          <a:xfrm>
            <a:off x="4461394" y="1209446"/>
            <a:ext cx="2004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latin typeface="+mj-lt"/>
              </a:rPr>
              <a:t>turrets</a:t>
            </a:r>
            <a:endParaRPr lang="en-US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62D90-3672-A15A-E595-7B372AE32910}"/>
              </a:ext>
            </a:extLst>
          </p:cNvPr>
          <p:cNvSpPr/>
          <p:nvPr/>
        </p:nvSpPr>
        <p:spPr>
          <a:xfrm>
            <a:off x="4461394" y="1708580"/>
            <a:ext cx="2004160" cy="523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0x00000010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276E21-BA99-3343-4605-9B423C53DAE7}"/>
              </a:ext>
            </a:extLst>
          </p:cNvPr>
          <p:cNvGrpSpPr/>
          <p:nvPr/>
        </p:nvGrpSpPr>
        <p:grpSpPr>
          <a:xfrm>
            <a:off x="6652253" y="3149983"/>
            <a:ext cx="5907301" cy="1647435"/>
            <a:chOff x="4997624" y="3149983"/>
            <a:chExt cx="5907301" cy="16474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75C50D-AB39-1EE4-DDB4-B2D17AB438A6}"/>
                </a:ext>
              </a:extLst>
            </p:cNvPr>
            <p:cNvSpPr/>
            <p:nvPr/>
          </p:nvSpPr>
          <p:spPr>
            <a:xfrm>
              <a:off x="4997624" y="3149983"/>
              <a:ext cx="5907301" cy="164743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70977C-C210-41D4-CABE-7134E832ED75}"/>
                </a:ext>
              </a:extLst>
            </p:cNvPr>
            <p:cNvSpPr txBox="1"/>
            <p:nvPr/>
          </p:nvSpPr>
          <p:spPr>
            <a:xfrm>
              <a:off x="6685507" y="3188341"/>
              <a:ext cx="1589819" cy="15696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3200">
                <a:latin typeface="+mj-lt"/>
              </a:endParaRPr>
            </a:p>
            <a:p>
              <a:pPr algn="ctr"/>
              <a:r>
                <a:rPr lang="en-US" sz="3200">
                  <a:solidFill>
                    <a:srgbClr val="0CB5B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endParaRPr lang="en-US" sz="32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D54E64-A93B-8A4C-6E11-D1CCB897B9A3}"/>
                </a:ext>
              </a:extLst>
            </p:cNvPr>
            <p:cNvSpPr txBox="1"/>
            <p:nvPr/>
          </p:nvSpPr>
          <p:spPr>
            <a:xfrm>
              <a:off x="8327292" y="3188339"/>
              <a:ext cx="1589819" cy="15696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3200">
                <a:latin typeface="+mj-lt"/>
              </a:endParaRPr>
            </a:p>
            <a:p>
              <a:pPr algn="ctr"/>
              <a:r>
                <a:rPr lang="en-US" sz="3200">
                  <a:solidFill>
                    <a:srgbClr val="0CB5B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endParaRPr lang="en-US" sz="3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64DD1C-7CF2-05E9-C49D-E51C21F516CA}"/>
                </a:ext>
              </a:extLst>
            </p:cNvPr>
            <p:cNvSpPr txBox="1"/>
            <p:nvPr/>
          </p:nvSpPr>
          <p:spPr>
            <a:xfrm>
              <a:off x="5042630" y="3188339"/>
              <a:ext cx="1589819" cy="15696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3200">
                <a:latin typeface="+mj-lt"/>
              </a:endParaRPr>
            </a:p>
            <a:p>
              <a:pPr algn="ctr"/>
              <a:r>
                <a:rPr lang="en-US" sz="3200">
                  <a:solidFill>
                    <a:srgbClr val="0CB5B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endParaRPr lang="en-US" sz="320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D634FF6-67C8-047F-890D-AE62D6C0DFC1}"/>
              </a:ext>
            </a:extLst>
          </p:cNvPr>
          <p:cNvSpPr/>
          <p:nvPr/>
        </p:nvSpPr>
        <p:spPr>
          <a:xfrm>
            <a:off x="837556" y="3159478"/>
            <a:ext cx="4982255" cy="164743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F062CB2-15CB-772F-0350-B37B3A04C5FB}"/>
              </a:ext>
            </a:extLst>
          </p:cNvPr>
          <p:cNvGrpSpPr/>
          <p:nvPr/>
        </p:nvGrpSpPr>
        <p:grpSpPr>
          <a:xfrm>
            <a:off x="1043475" y="1965177"/>
            <a:ext cx="777050" cy="1179262"/>
            <a:chOff x="3549079" y="1970190"/>
            <a:chExt cx="2839087" cy="117926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1CE6AD0-79BF-B103-0695-2ACE282362C7}"/>
                </a:ext>
              </a:extLst>
            </p:cNvPr>
            <p:cNvCxnSpPr>
              <a:cxnSpLocks/>
            </p:cNvCxnSpPr>
            <p:nvPr/>
          </p:nvCxnSpPr>
          <p:spPr>
            <a:xfrm>
              <a:off x="3549079" y="1970190"/>
              <a:ext cx="0" cy="1179262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D67BFBE-3CA0-3899-B93E-1FF2CD58C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9079" y="1970191"/>
              <a:ext cx="2839087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4C1F11F-3A3B-3242-AC53-C4BE6E6D13A8}"/>
              </a:ext>
            </a:extLst>
          </p:cNvPr>
          <p:cNvSpPr txBox="1"/>
          <p:nvPr/>
        </p:nvSpPr>
        <p:spPr>
          <a:xfrm>
            <a:off x="884156" y="3198365"/>
            <a:ext cx="198801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0.0, 0.0</a:t>
            </a:r>
          </a:p>
          <a:p>
            <a:pPr algn="ctr"/>
            <a:endParaRPr lang="en-US" sz="3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C77A24-DA8B-E0FA-23D2-238FF2A05F04}"/>
              </a:ext>
            </a:extLst>
          </p:cNvPr>
          <p:cNvSpPr txBox="1"/>
          <p:nvPr/>
        </p:nvSpPr>
        <p:spPr>
          <a:xfrm>
            <a:off x="2941768" y="3198365"/>
            <a:ext cx="80405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0</a:t>
            </a:r>
          </a:p>
          <a:p>
            <a:pPr algn="ctr"/>
            <a:endParaRPr lang="en-US" sz="3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88FE92-827B-630F-01BD-2FE937D0794C}"/>
              </a:ext>
            </a:extLst>
          </p:cNvPr>
          <p:cNvSpPr txBox="1"/>
          <p:nvPr/>
        </p:nvSpPr>
        <p:spPr>
          <a:xfrm>
            <a:off x="3790707" y="3198365"/>
            <a:ext cx="198801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0.0, 0.0</a:t>
            </a:r>
          </a:p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1096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F9CD-8746-B4D8-2733-5607463B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8C8C-AC23-0CD2-21E1-DC4E723B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for-each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EC3BC-E274-C827-CF25-429D9D5C9A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0EE53-C61E-9E2A-714B-223D4B7C8D8F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3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494260"/>
            <a:ext cx="839654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Laptop Wednesday</a:t>
            </a:r>
            <a:r>
              <a:rPr lang="en-US" sz="2400"/>
              <a:t> </a:t>
            </a:r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evaluate this expression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terminology and a terrific tree traversal tutorial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Expression tree in data structure - javatpoint">
            <a:extLst>
              <a:ext uri="{FF2B5EF4-FFF2-40B4-BE49-F238E27FC236}">
                <a16:creationId xmlns:a16="http://schemas.microsoft.com/office/drawing/2014/main" id="{29BA758C-9765-2D15-7211-5A678BCF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04" y="1457863"/>
            <a:ext cx="1533525" cy="188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xpression tree in data structure - javatpoint">
            <a:extLst>
              <a:ext uri="{FF2B5EF4-FFF2-40B4-BE49-F238E27FC236}">
                <a16:creationId xmlns:a16="http://schemas.microsoft.com/office/drawing/2014/main" id="{68AA09C7-2E69-2CD4-93E5-39B70A1E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757" y="1475447"/>
            <a:ext cx="1533525" cy="188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1FF365B-A746-1E26-AE8D-DD57708BE91D}"/>
              </a:ext>
            </a:extLst>
          </p:cNvPr>
          <p:cNvSpPr/>
          <p:nvPr/>
        </p:nvSpPr>
        <p:spPr>
          <a:xfrm>
            <a:off x="6157878" y="467255"/>
            <a:ext cx="437655" cy="4233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*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8C2CB7-E5FD-A2A3-751E-72A5234E9107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5215467" y="828592"/>
            <a:ext cx="1006504" cy="763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9364C5-519B-0FC9-F7EC-32CF93FED4AB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6531440" y="828592"/>
            <a:ext cx="560383" cy="763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055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7E2E-334B-33F5-97CA-71239D11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1194224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970BF2-07D3-D0E9-4988-CEE02E9B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 us first experience</a:t>
            </a:r>
            <a:br>
              <a:rPr lang="en-US"/>
            </a:br>
            <a:r>
              <a:rPr lang="en-US"/>
              <a:t>tree traversal visually</a:t>
            </a:r>
          </a:p>
        </p:txBody>
      </p:sp>
    </p:spTree>
    <p:extLst>
      <p:ext uri="{BB962C8B-B14F-4D97-AF65-F5344CB8AC3E}">
        <p14:creationId xmlns:p14="http://schemas.microsoft.com/office/powerpoint/2010/main" val="3577486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BE0202-65CF-8352-EF5C-B0422AAA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switch slide deck</a:t>
            </a:r>
          </a:p>
        </p:txBody>
      </p:sp>
    </p:spTree>
    <p:extLst>
      <p:ext uri="{BB962C8B-B14F-4D97-AF65-F5344CB8AC3E}">
        <p14:creationId xmlns:p14="http://schemas.microsoft.com/office/powerpoint/2010/main" val="78953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2">
            <a:extLst>
              <a:ext uri="{FF2B5EF4-FFF2-40B4-BE49-F238E27FC236}">
                <a16:creationId xmlns:a16="http://schemas.microsoft.com/office/drawing/2014/main" id="{9680E73B-27E3-78C5-2BD9-08D2CF5D159E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671C9C-BB45-0EEC-AD1E-1AED212D4BDB}"/>
              </a:ext>
            </a:extLst>
          </p:cNvPr>
          <p:cNvCxnSpPr>
            <a:cxnSpLocks/>
            <a:stCxn id="65" idx="3"/>
            <a:endCxn id="66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8AC251B2-3D0D-DDB5-AA0F-FA46917D7B05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285BB1D-2EBC-FA24-6BA3-80F22FE380A2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51E1053-5AA6-15E4-4748-0B65C612DF50}"/>
              </a:ext>
            </a:extLst>
          </p:cNvPr>
          <p:cNvCxnSpPr>
            <a:cxnSpLocks/>
            <a:stCxn id="66" idx="3"/>
            <a:endCxn id="69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9A54CDA-B9EA-90F9-E462-E244160574B4}"/>
              </a:ext>
            </a:extLst>
          </p:cNvPr>
          <p:cNvCxnSpPr>
            <a:cxnSpLocks/>
            <a:stCxn id="66" idx="5"/>
            <a:endCxn id="70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BD0C5367-5017-9515-8533-A9E6FC600DE3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D663488-05AC-BEE1-EEDB-DF5ABA3EFCAD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C2AA065-66AD-9320-B461-2E9550F0C696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C838E4C-FE90-11F1-8847-9EF79FF7BC35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D737F1-CB2D-E521-C2D5-E64672BE206D}"/>
              </a:ext>
            </a:extLst>
          </p:cNvPr>
          <p:cNvCxnSpPr>
            <a:cxnSpLocks/>
            <a:stCxn id="65" idx="4"/>
            <a:endCxn id="71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66974F1-6F62-6804-B6C5-1A9AE9945439}"/>
              </a:ext>
            </a:extLst>
          </p:cNvPr>
          <p:cNvCxnSpPr>
            <a:cxnSpLocks/>
            <a:stCxn id="65" idx="5"/>
            <a:endCxn id="72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5B5137DE-417D-117A-2E30-9F1E6A21BD5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A71D5BE-5688-ADD4-4821-0F6DCBF2E4E1}"/>
              </a:ext>
            </a:extLst>
          </p:cNvPr>
          <p:cNvCxnSpPr>
            <a:cxnSpLocks/>
            <a:stCxn id="69" idx="4"/>
            <a:endCxn id="75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76E625D-69DD-40E3-04BA-64198A4DF95C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9318CAA-B2A9-C98B-B198-34831A199BB9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9E1430A-9FB2-CD55-A31C-5B014C55881E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B8DC287-95B0-2F77-2BF0-DC620F83981F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1EA73D6-1B0E-4D4A-F6E5-49FA311E1F41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257B79C-AA60-30A0-0E08-11C5A1E0FD1B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28822E-F228-2836-9B1D-0442E0EAB060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D58C45D-C779-A7EE-2C0F-9FA57DBE20FB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7BE1DBA-434B-40D5-A5DF-2B69CD574C55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269C7B7-B082-3D7F-64CB-28A9385797BB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BC4ABD4-A62B-97B9-77BF-DB9CD6913422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65EF4F3-CB59-955F-3044-FE98FCADCA84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DDF5BEB-B74D-0FED-5627-0A42681E38F8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90E50C8-3891-C732-03C5-65B697B469AE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C765F67-359D-8A51-9E11-BFE11F147EB4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221BF67-A086-04AE-1797-FA7A2C83F66B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773828D-6708-7E79-6154-1870FE3F3CD4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3B4A60D-3ABC-AD70-0145-71C6FDAF268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E31851-779D-60EE-5D40-E6BD8D52EAD2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D20BC0F-DD6C-AD73-8A96-ED331B4B612F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599D5CAC-B2B0-F951-A9FB-6031E2D605B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7AC3614-EA97-AA04-A127-EAC9A932F2D1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BC25C9-7F25-B8F5-E03F-C819C9857159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2FE10DE-0A98-A52D-99E2-B5ADB137DC9B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48AF48C-9B74-DC48-B7DD-A99835EAD5F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BECD080-B945-5328-0F6C-41C9EA48B0AA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155B53D-8D2E-D99B-FE7A-2FFC9389AC74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AF9E1E6-0625-622B-165E-17F939776125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7E8AAAA-D26E-F3EE-95CA-159FD4E49365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7AB9C25-204C-3E17-27ED-18D48F9F76F0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95D5E0C-D843-9D14-9917-3898D89202D2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C45EFAA-1A94-64DD-70DD-390F8DB6687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1BA2639-F931-8498-514B-FCF7A8B8748E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5DD3A20-A335-8058-2085-B99640C5E1B9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1" name="Freeform 30">
            <a:extLst>
              <a:ext uri="{FF2B5EF4-FFF2-40B4-BE49-F238E27FC236}">
                <a16:creationId xmlns:a16="http://schemas.microsoft.com/office/drawing/2014/main" id="{096626E5-9C3D-C5FD-799D-41B20FC488F5}"/>
              </a:ext>
            </a:extLst>
          </p:cNvPr>
          <p:cNvSpPr/>
          <p:nvPr/>
        </p:nvSpPr>
        <p:spPr>
          <a:xfrm>
            <a:off x="631181" y="1306234"/>
            <a:ext cx="2772383" cy="2400760"/>
          </a:xfrm>
          <a:custGeom>
            <a:avLst/>
            <a:gdLst>
              <a:gd name="connsiteX0" fmla="*/ 3020457 w 6474660"/>
              <a:gd name="connsiteY0" fmla="*/ 33708 h 2060421"/>
              <a:gd name="connsiteX1" fmla="*/ 4010160 w 6474660"/>
              <a:gd name="connsiteY1" fmla="*/ 55223 h 2060421"/>
              <a:gd name="connsiteX2" fmla="*/ 1148626 w 6474660"/>
              <a:gd name="connsiteY2" fmla="*/ 550075 h 2060421"/>
              <a:gd name="connsiteX3" fmla="*/ 1417568 w 6474660"/>
              <a:gd name="connsiteY3" fmla="*/ 689925 h 2060421"/>
              <a:gd name="connsiteX4" fmla="*/ 5322593 w 6474660"/>
              <a:gd name="connsiteY4" fmla="*/ 722197 h 2060421"/>
              <a:gd name="connsiteX5" fmla="*/ 5602292 w 6474660"/>
              <a:gd name="connsiteY5" fmla="*/ 797501 h 2060421"/>
              <a:gd name="connsiteX6" fmla="*/ 610744 w 6474660"/>
              <a:gd name="connsiteY6" fmla="*/ 1034169 h 2060421"/>
              <a:gd name="connsiteX7" fmla="*/ 707563 w 6474660"/>
              <a:gd name="connsiteY7" fmla="*/ 1335383 h 2060421"/>
              <a:gd name="connsiteX8" fmla="*/ 6258509 w 6474660"/>
              <a:gd name="connsiteY8" fmla="*/ 1324626 h 2060421"/>
              <a:gd name="connsiteX9" fmla="*/ 4870772 w 6474660"/>
              <a:gd name="connsiteY9" fmla="*/ 1765689 h 2060421"/>
              <a:gd name="connsiteX10" fmla="*/ 460137 w 6474660"/>
              <a:gd name="connsiteY10" fmla="*/ 1701143 h 2060421"/>
              <a:gd name="connsiteX11" fmla="*/ 438622 w 6474660"/>
              <a:gd name="connsiteY11" fmla="*/ 2034630 h 2060421"/>
              <a:gd name="connsiteX12" fmla="*/ 2149088 w 6474660"/>
              <a:gd name="connsiteY12" fmla="*/ 2013115 h 2060421"/>
              <a:gd name="connsiteX0" fmla="*/ 3020457 w 6474660"/>
              <a:gd name="connsiteY0" fmla="*/ 43090 h 2069803"/>
              <a:gd name="connsiteX1" fmla="*/ 4010160 w 6474660"/>
              <a:gd name="connsiteY1" fmla="*/ 64605 h 2069803"/>
              <a:gd name="connsiteX2" fmla="*/ 1417568 w 6474660"/>
              <a:gd name="connsiteY2" fmla="*/ 699307 h 2069803"/>
              <a:gd name="connsiteX3" fmla="*/ 5322593 w 6474660"/>
              <a:gd name="connsiteY3" fmla="*/ 731579 h 2069803"/>
              <a:gd name="connsiteX4" fmla="*/ 5602292 w 6474660"/>
              <a:gd name="connsiteY4" fmla="*/ 806883 h 2069803"/>
              <a:gd name="connsiteX5" fmla="*/ 610744 w 6474660"/>
              <a:gd name="connsiteY5" fmla="*/ 1043551 h 2069803"/>
              <a:gd name="connsiteX6" fmla="*/ 707563 w 6474660"/>
              <a:gd name="connsiteY6" fmla="*/ 1344765 h 2069803"/>
              <a:gd name="connsiteX7" fmla="*/ 6258509 w 6474660"/>
              <a:gd name="connsiteY7" fmla="*/ 1334008 h 2069803"/>
              <a:gd name="connsiteX8" fmla="*/ 4870772 w 6474660"/>
              <a:gd name="connsiteY8" fmla="*/ 1775071 h 2069803"/>
              <a:gd name="connsiteX9" fmla="*/ 460137 w 6474660"/>
              <a:gd name="connsiteY9" fmla="*/ 1710525 h 2069803"/>
              <a:gd name="connsiteX10" fmla="*/ 438622 w 6474660"/>
              <a:gd name="connsiteY10" fmla="*/ 2044012 h 2069803"/>
              <a:gd name="connsiteX11" fmla="*/ 2149088 w 6474660"/>
              <a:gd name="connsiteY11" fmla="*/ 2022497 h 2069803"/>
              <a:gd name="connsiteX0" fmla="*/ 3020457 w 6474660"/>
              <a:gd name="connsiteY0" fmla="*/ 36528 h 2063241"/>
              <a:gd name="connsiteX1" fmla="*/ 4010160 w 6474660"/>
              <a:gd name="connsiteY1" fmla="*/ 58043 h 2063241"/>
              <a:gd name="connsiteX2" fmla="*/ 1342265 w 6474660"/>
              <a:gd name="connsiteY2" fmla="*/ 595724 h 2063241"/>
              <a:gd name="connsiteX3" fmla="*/ 5322593 w 6474660"/>
              <a:gd name="connsiteY3" fmla="*/ 725017 h 2063241"/>
              <a:gd name="connsiteX4" fmla="*/ 5602292 w 6474660"/>
              <a:gd name="connsiteY4" fmla="*/ 800321 h 2063241"/>
              <a:gd name="connsiteX5" fmla="*/ 610744 w 6474660"/>
              <a:gd name="connsiteY5" fmla="*/ 1036989 h 2063241"/>
              <a:gd name="connsiteX6" fmla="*/ 707563 w 6474660"/>
              <a:gd name="connsiteY6" fmla="*/ 1338203 h 2063241"/>
              <a:gd name="connsiteX7" fmla="*/ 6258509 w 6474660"/>
              <a:gd name="connsiteY7" fmla="*/ 1327446 h 2063241"/>
              <a:gd name="connsiteX8" fmla="*/ 4870772 w 6474660"/>
              <a:gd name="connsiteY8" fmla="*/ 1768509 h 2063241"/>
              <a:gd name="connsiteX9" fmla="*/ 460137 w 6474660"/>
              <a:gd name="connsiteY9" fmla="*/ 1703963 h 2063241"/>
              <a:gd name="connsiteX10" fmla="*/ 438622 w 6474660"/>
              <a:gd name="connsiteY10" fmla="*/ 2037450 h 2063241"/>
              <a:gd name="connsiteX11" fmla="*/ 2149088 w 6474660"/>
              <a:gd name="connsiteY11" fmla="*/ 2015935 h 2063241"/>
              <a:gd name="connsiteX0" fmla="*/ 3020457 w 6474660"/>
              <a:gd name="connsiteY0" fmla="*/ 36528 h 2063241"/>
              <a:gd name="connsiteX1" fmla="*/ 4010160 w 6474660"/>
              <a:gd name="connsiteY1" fmla="*/ 58043 h 2063241"/>
              <a:gd name="connsiteX2" fmla="*/ 1342265 w 6474660"/>
              <a:gd name="connsiteY2" fmla="*/ 595724 h 2063241"/>
              <a:gd name="connsiteX3" fmla="*/ 5322593 w 6474660"/>
              <a:gd name="connsiteY3" fmla="*/ 725017 h 2063241"/>
              <a:gd name="connsiteX4" fmla="*/ 5602292 w 6474660"/>
              <a:gd name="connsiteY4" fmla="*/ 800321 h 2063241"/>
              <a:gd name="connsiteX5" fmla="*/ 610744 w 6474660"/>
              <a:gd name="connsiteY5" fmla="*/ 1036989 h 2063241"/>
              <a:gd name="connsiteX6" fmla="*/ 707563 w 6474660"/>
              <a:gd name="connsiteY6" fmla="*/ 1338203 h 2063241"/>
              <a:gd name="connsiteX7" fmla="*/ 6258509 w 6474660"/>
              <a:gd name="connsiteY7" fmla="*/ 1327446 h 2063241"/>
              <a:gd name="connsiteX8" fmla="*/ 4870772 w 6474660"/>
              <a:gd name="connsiteY8" fmla="*/ 1768509 h 2063241"/>
              <a:gd name="connsiteX9" fmla="*/ 460137 w 6474660"/>
              <a:gd name="connsiteY9" fmla="*/ 1703963 h 2063241"/>
              <a:gd name="connsiteX10" fmla="*/ 438622 w 6474660"/>
              <a:gd name="connsiteY10" fmla="*/ 2037450 h 2063241"/>
              <a:gd name="connsiteX11" fmla="*/ 2149088 w 6474660"/>
              <a:gd name="connsiteY11" fmla="*/ 2015935 h 2063241"/>
              <a:gd name="connsiteX0" fmla="*/ 3020457 w 6474660"/>
              <a:gd name="connsiteY0" fmla="*/ 77550 h 2104263"/>
              <a:gd name="connsiteX1" fmla="*/ 4010160 w 6474660"/>
              <a:gd name="connsiteY1" fmla="*/ 99065 h 2104263"/>
              <a:gd name="connsiteX2" fmla="*/ 1342265 w 6474660"/>
              <a:gd name="connsiteY2" fmla="*/ 636746 h 2104263"/>
              <a:gd name="connsiteX3" fmla="*/ 5322593 w 6474660"/>
              <a:gd name="connsiteY3" fmla="*/ 766039 h 2104263"/>
              <a:gd name="connsiteX4" fmla="*/ 5602292 w 6474660"/>
              <a:gd name="connsiteY4" fmla="*/ 841343 h 2104263"/>
              <a:gd name="connsiteX5" fmla="*/ 610744 w 6474660"/>
              <a:gd name="connsiteY5" fmla="*/ 1078011 h 2104263"/>
              <a:gd name="connsiteX6" fmla="*/ 707563 w 6474660"/>
              <a:gd name="connsiteY6" fmla="*/ 1379225 h 2104263"/>
              <a:gd name="connsiteX7" fmla="*/ 6258509 w 6474660"/>
              <a:gd name="connsiteY7" fmla="*/ 1368468 h 2104263"/>
              <a:gd name="connsiteX8" fmla="*/ 4870772 w 6474660"/>
              <a:gd name="connsiteY8" fmla="*/ 1809531 h 2104263"/>
              <a:gd name="connsiteX9" fmla="*/ 460137 w 6474660"/>
              <a:gd name="connsiteY9" fmla="*/ 1744985 h 2104263"/>
              <a:gd name="connsiteX10" fmla="*/ 438622 w 6474660"/>
              <a:gd name="connsiteY10" fmla="*/ 2078472 h 2104263"/>
              <a:gd name="connsiteX11" fmla="*/ 2149088 w 6474660"/>
              <a:gd name="connsiteY11" fmla="*/ 2056957 h 2104263"/>
              <a:gd name="connsiteX0" fmla="*/ 3020457 w 6474660"/>
              <a:gd name="connsiteY0" fmla="*/ 27001 h 2053714"/>
              <a:gd name="connsiteX1" fmla="*/ 4171525 w 6474660"/>
              <a:gd name="connsiteY1" fmla="*/ 145537 h 2053714"/>
              <a:gd name="connsiteX2" fmla="*/ 1342265 w 6474660"/>
              <a:gd name="connsiteY2" fmla="*/ 586197 h 2053714"/>
              <a:gd name="connsiteX3" fmla="*/ 5322593 w 6474660"/>
              <a:gd name="connsiteY3" fmla="*/ 715490 h 2053714"/>
              <a:gd name="connsiteX4" fmla="*/ 5602292 w 6474660"/>
              <a:gd name="connsiteY4" fmla="*/ 790794 h 2053714"/>
              <a:gd name="connsiteX5" fmla="*/ 610744 w 6474660"/>
              <a:gd name="connsiteY5" fmla="*/ 1027462 h 2053714"/>
              <a:gd name="connsiteX6" fmla="*/ 707563 w 6474660"/>
              <a:gd name="connsiteY6" fmla="*/ 1328676 h 2053714"/>
              <a:gd name="connsiteX7" fmla="*/ 6258509 w 6474660"/>
              <a:gd name="connsiteY7" fmla="*/ 1317919 h 2053714"/>
              <a:gd name="connsiteX8" fmla="*/ 4870772 w 6474660"/>
              <a:gd name="connsiteY8" fmla="*/ 1758982 h 2053714"/>
              <a:gd name="connsiteX9" fmla="*/ 460137 w 6474660"/>
              <a:gd name="connsiteY9" fmla="*/ 1694436 h 2053714"/>
              <a:gd name="connsiteX10" fmla="*/ 438622 w 6474660"/>
              <a:gd name="connsiteY10" fmla="*/ 2027923 h 2053714"/>
              <a:gd name="connsiteX11" fmla="*/ 2149088 w 6474660"/>
              <a:gd name="connsiteY11" fmla="*/ 2006408 h 2053714"/>
              <a:gd name="connsiteX0" fmla="*/ 3041972 w 6474660"/>
              <a:gd name="connsiteY0" fmla="*/ 22022 h 1973275"/>
              <a:gd name="connsiteX1" fmla="*/ 4171525 w 6474660"/>
              <a:gd name="connsiteY1" fmla="*/ 65098 h 1973275"/>
              <a:gd name="connsiteX2" fmla="*/ 1342265 w 6474660"/>
              <a:gd name="connsiteY2" fmla="*/ 505758 h 1973275"/>
              <a:gd name="connsiteX3" fmla="*/ 5322593 w 6474660"/>
              <a:gd name="connsiteY3" fmla="*/ 635051 h 1973275"/>
              <a:gd name="connsiteX4" fmla="*/ 5602292 w 6474660"/>
              <a:gd name="connsiteY4" fmla="*/ 710355 h 1973275"/>
              <a:gd name="connsiteX5" fmla="*/ 610744 w 6474660"/>
              <a:gd name="connsiteY5" fmla="*/ 947023 h 1973275"/>
              <a:gd name="connsiteX6" fmla="*/ 707563 w 6474660"/>
              <a:gd name="connsiteY6" fmla="*/ 1248237 h 1973275"/>
              <a:gd name="connsiteX7" fmla="*/ 6258509 w 6474660"/>
              <a:gd name="connsiteY7" fmla="*/ 1237480 h 1973275"/>
              <a:gd name="connsiteX8" fmla="*/ 4870772 w 6474660"/>
              <a:gd name="connsiteY8" fmla="*/ 1678543 h 1973275"/>
              <a:gd name="connsiteX9" fmla="*/ 460137 w 6474660"/>
              <a:gd name="connsiteY9" fmla="*/ 1613997 h 1973275"/>
              <a:gd name="connsiteX10" fmla="*/ 438622 w 6474660"/>
              <a:gd name="connsiteY10" fmla="*/ 1947484 h 1973275"/>
              <a:gd name="connsiteX11" fmla="*/ 2149088 w 6474660"/>
              <a:gd name="connsiteY11" fmla="*/ 1925969 h 1973275"/>
              <a:gd name="connsiteX0" fmla="*/ 3041972 w 6474660"/>
              <a:gd name="connsiteY0" fmla="*/ 22022 h 1973275"/>
              <a:gd name="connsiteX1" fmla="*/ 4171525 w 6474660"/>
              <a:gd name="connsiteY1" fmla="*/ 65098 h 1973275"/>
              <a:gd name="connsiteX2" fmla="*/ 1342265 w 6474660"/>
              <a:gd name="connsiteY2" fmla="*/ 505758 h 1973275"/>
              <a:gd name="connsiteX3" fmla="*/ 5602292 w 6474660"/>
              <a:gd name="connsiteY3" fmla="*/ 710355 h 1973275"/>
              <a:gd name="connsiteX4" fmla="*/ 610744 w 6474660"/>
              <a:gd name="connsiteY4" fmla="*/ 947023 h 1973275"/>
              <a:gd name="connsiteX5" fmla="*/ 707563 w 6474660"/>
              <a:gd name="connsiteY5" fmla="*/ 1248237 h 1973275"/>
              <a:gd name="connsiteX6" fmla="*/ 6258509 w 6474660"/>
              <a:gd name="connsiteY6" fmla="*/ 1237480 h 1973275"/>
              <a:gd name="connsiteX7" fmla="*/ 4870772 w 6474660"/>
              <a:gd name="connsiteY7" fmla="*/ 1678543 h 1973275"/>
              <a:gd name="connsiteX8" fmla="*/ 460137 w 6474660"/>
              <a:gd name="connsiteY8" fmla="*/ 1613997 h 1973275"/>
              <a:gd name="connsiteX9" fmla="*/ 438622 w 6474660"/>
              <a:gd name="connsiteY9" fmla="*/ 1947484 h 1973275"/>
              <a:gd name="connsiteX10" fmla="*/ 2149088 w 6474660"/>
              <a:gd name="connsiteY10" fmla="*/ 1925969 h 1973275"/>
              <a:gd name="connsiteX0" fmla="*/ 3041972 w 6474660"/>
              <a:gd name="connsiteY0" fmla="*/ 22022 h 1973275"/>
              <a:gd name="connsiteX1" fmla="*/ 4171525 w 6474660"/>
              <a:gd name="connsiteY1" fmla="*/ 65098 h 1973275"/>
              <a:gd name="connsiteX2" fmla="*/ 1342265 w 6474660"/>
              <a:gd name="connsiteY2" fmla="*/ 505758 h 1973275"/>
              <a:gd name="connsiteX3" fmla="*/ 5602292 w 6474660"/>
              <a:gd name="connsiteY3" fmla="*/ 710355 h 1973275"/>
              <a:gd name="connsiteX4" fmla="*/ 610744 w 6474660"/>
              <a:gd name="connsiteY4" fmla="*/ 947023 h 1973275"/>
              <a:gd name="connsiteX5" fmla="*/ 707563 w 6474660"/>
              <a:gd name="connsiteY5" fmla="*/ 1248237 h 1973275"/>
              <a:gd name="connsiteX6" fmla="*/ 6258509 w 6474660"/>
              <a:gd name="connsiteY6" fmla="*/ 1237480 h 1973275"/>
              <a:gd name="connsiteX7" fmla="*/ 4870772 w 6474660"/>
              <a:gd name="connsiteY7" fmla="*/ 1678543 h 1973275"/>
              <a:gd name="connsiteX8" fmla="*/ 460137 w 6474660"/>
              <a:gd name="connsiteY8" fmla="*/ 1613997 h 1973275"/>
              <a:gd name="connsiteX9" fmla="*/ 438622 w 6474660"/>
              <a:gd name="connsiteY9" fmla="*/ 1947484 h 1973275"/>
              <a:gd name="connsiteX10" fmla="*/ 2149088 w 6474660"/>
              <a:gd name="connsiteY10" fmla="*/ 1925969 h 1973275"/>
              <a:gd name="connsiteX0" fmla="*/ 3036502 w 6469190"/>
              <a:gd name="connsiteY0" fmla="*/ 22022 h 1973275"/>
              <a:gd name="connsiteX1" fmla="*/ 4166055 w 6469190"/>
              <a:gd name="connsiteY1" fmla="*/ 65098 h 1973275"/>
              <a:gd name="connsiteX2" fmla="*/ 1336795 w 6469190"/>
              <a:gd name="connsiteY2" fmla="*/ 505758 h 1973275"/>
              <a:gd name="connsiteX3" fmla="*/ 5510760 w 6469190"/>
              <a:gd name="connsiteY3" fmla="*/ 742696 h 1973275"/>
              <a:gd name="connsiteX4" fmla="*/ 605274 w 6469190"/>
              <a:gd name="connsiteY4" fmla="*/ 947023 h 1973275"/>
              <a:gd name="connsiteX5" fmla="*/ 702093 w 6469190"/>
              <a:gd name="connsiteY5" fmla="*/ 1248237 h 1973275"/>
              <a:gd name="connsiteX6" fmla="*/ 6253039 w 6469190"/>
              <a:gd name="connsiteY6" fmla="*/ 1237480 h 1973275"/>
              <a:gd name="connsiteX7" fmla="*/ 4865302 w 6469190"/>
              <a:gd name="connsiteY7" fmla="*/ 1678543 h 1973275"/>
              <a:gd name="connsiteX8" fmla="*/ 454667 w 6469190"/>
              <a:gd name="connsiteY8" fmla="*/ 1613997 h 1973275"/>
              <a:gd name="connsiteX9" fmla="*/ 433152 w 6469190"/>
              <a:gd name="connsiteY9" fmla="*/ 1947484 h 1973275"/>
              <a:gd name="connsiteX10" fmla="*/ 2143618 w 6469190"/>
              <a:gd name="connsiteY10" fmla="*/ 1925969 h 1973275"/>
              <a:gd name="connsiteX0" fmla="*/ 3036502 w 6469190"/>
              <a:gd name="connsiteY0" fmla="*/ 26603 h 1977856"/>
              <a:gd name="connsiteX1" fmla="*/ 4166055 w 6469190"/>
              <a:gd name="connsiteY1" fmla="*/ 69679 h 1977856"/>
              <a:gd name="connsiteX2" fmla="*/ 1498160 w 6469190"/>
              <a:gd name="connsiteY2" fmla="*/ 596579 h 1977856"/>
              <a:gd name="connsiteX3" fmla="*/ 5510760 w 6469190"/>
              <a:gd name="connsiteY3" fmla="*/ 747277 h 1977856"/>
              <a:gd name="connsiteX4" fmla="*/ 605274 w 6469190"/>
              <a:gd name="connsiteY4" fmla="*/ 951604 h 1977856"/>
              <a:gd name="connsiteX5" fmla="*/ 702093 w 6469190"/>
              <a:gd name="connsiteY5" fmla="*/ 1252818 h 1977856"/>
              <a:gd name="connsiteX6" fmla="*/ 6253039 w 6469190"/>
              <a:gd name="connsiteY6" fmla="*/ 1242061 h 1977856"/>
              <a:gd name="connsiteX7" fmla="*/ 4865302 w 6469190"/>
              <a:gd name="connsiteY7" fmla="*/ 1683124 h 1977856"/>
              <a:gd name="connsiteX8" fmla="*/ 454667 w 6469190"/>
              <a:gd name="connsiteY8" fmla="*/ 1618578 h 1977856"/>
              <a:gd name="connsiteX9" fmla="*/ 433152 w 6469190"/>
              <a:gd name="connsiteY9" fmla="*/ 1952065 h 1977856"/>
              <a:gd name="connsiteX10" fmla="*/ 2143618 w 6469190"/>
              <a:gd name="connsiteY10" fmla="*/ 1930550 h 1977856"/>
              <a:gd name="connsiteX0" fmla="*/ 3036502 w 6469190"/>
              <a:gd name="connsiteY0" fmla="*/ 26603 h 1977856"/>
              <a:gd name="connsiteX1" fmla="*/ 4166055 w 6469190"/>
              <a:gd name="connsiteY1" fmla="*/ 69679 h 1977856"/>
              <a:gd name="connsiteX2" fmla="*/ 1498160 w 6469190"/>
              <a:gd name="connsiteY2" fmla="*/ 596579 h 1977856"/>
              <a:gd name="connsiteX3" fmla="*/ 5510760 w 6469190"/>
              <a:gd name="connsiteY3" fmla="*/ 747277 h 1977856"/>
              <a:gd name="connsiteX4" fmla="*/ 605274 w 6469190"/>
              <a:gd name="connsiteY4" fmla="*/ 951604 h 1977856"/>
              <a:gd name="connsiteX5" fmla="*/ 702093 w 6469190"/>
              <a:gd name="connsiteY5" fmla="*/ 1252818 h 1977856"/>
              <a:gd name="connsiteX6" fmla="*/ 6253039 w 6469190"/>
              <a:gd name="connsiteY6" fmla="*/ 1242061 h 1977856"/>
              <a:gd name="connsiteX7" fmla="*/ 4865302 w 6469190"/>
              <a:gd name="connsiteY7" fmla="*/ 1683124 h 1977856"/>
              <a:gd name="connsiteX8" fmla="*/ 454667 w 6469190"/>
              <a:gd name="connsiteY8" fmla="*/ 1618578 h 1977856"/>
              <a:gd name="connsiteX9" fmla="*/ 433152 w 6469190"/>
              <a:gd name="connsiteY9" fmla="*/ 1952065 h 1977856"/>
              <a:gd name="connsiteX10" fmla="*/ 2143618 w 6469190"/>
              <a:gd name="connsiteY10" fmla="*/ 1930550 h 1977856"/>
              <a:gd name="connsiteX0" fmla="*/ 3036502 w 6469190"/>
              <a:gd name="connsiteY0" fmla="*/ 26603 h 1977856"/>
              <a:gd name="connsiteX1" fmla="*/ 4166055 w 6469190"/>
              <a:gd name="connsiteY1" fmla="*/ 69679 h 1977856"/>
              <a:gd name="connsiteX2" fmla="*/ 1498160 w 6469190"/>
              <a:gd name="connsiteY2" fmla="*/ 596579 h 1977856"/>
              <a:gd name="connsiteX3" fmla="*/ 5510760 w 6469190"/>
              <a:gd name="connsiteY3" fmla="*/ 747277 h 1977856"/>
              <a:gd name="connsiteX4" fmla="*/ 605274 w 6469190"/>
              <a:gd name="connsiteY4" fmla="*/ 951604 h 1977856"/>
              <a:gd name="connsiteX5" fmla="*/ 702093 w 6469190"/>
              <a:gd name="connsiteY5" fmla="*/ 1252818 h 1977856"/>
              <a:gd name="connsiteX6" fmla="*/ 6253039 w 6469190"/>
              <a:gd name="connsiteY6" fmla="*/ 1242061 h 1977856"/>
              <a:gd name="connsiteX7" fmla="*/ 4865302 w 6469190"/>
              <a:gd name="connsiteY7" fmla="*/ 1683124 h 1977856"/>
              <a:gd name="connsiteX8" fmla="*/ 454667 w 6469190"/>
              <a:gd name="connsiteY8" fmla="*/ 1618578 h 1977856"/>
              <a:gd name="connsiteX9" fmla="*/ 433152 w 6469190"/>
              <a:gd name="connsiteY9" fmla="*/ 1952065 h 1977856"/>
              <a:gd name="connsiteX10" fmla="*/ 2143618 w 6469190"/>
              <a:gd name="connsiteY10" fmla="*/ 1930550 h 1977856"/>
              <a:gd name="connsiteX0" fmla="*/ 3036502 w 6469190"/>
              <a:gd name="connsiteY0" fmla="*/ 26603 h 1977856"/>
              <a:gd name="connsiteX1" fmla="*/ 4166055 w 6469190"/>
              <a:gd name="connsiteY1" fmla="*/ 69679 h 1977856"/>
              <a:gd name="connsiteX2" fmla="*/ 1498160 w 6469190"/>
              <a:gd name="connsiteY2" fmla="*/ 596579 h 1977856"/>
              <a:gd name="connsiteX3" fmla="*/ 5510760 w 6469190"/>
              <a:gd name="connsiteY3" fmla="*/ 747277 h 1977856"/>
              <a:gd name="connsiteX4" fmla="*/ 605274 w 6469190"/>
              <a:gd name="connsiteY4" fmla="*/ 951604 h 1977856"/>
              <a:gd name="connsiteX5" fmla="*/ 702093 w 6469190"/>
              <a:gd name="connsiteY5" fmla="*/ 1252818 h 1977856"/>
              <a:gd name="connsiteX6" fmla="*/ 6253039 w 6469190"/>
              <a:gd name="connsiteY6" fmla="*/ 1242061 h 1977856"/>
              <a:gd name="connsiteX7" fmla="*/ 4865302 w 6469190"/>
              <a:gd name="connsiteY7" fmla="*/ 1683124 h 1977856"/>
              <a:gd name="connsiteX8" fmla="*/ 454667 w 6469190"/>
              <a:gd name="connsiteY8" fmla="*/ 1618578 h 1977856"/>
              <a:gd name="connsiteX9" fmla="*/ 433152 w 6469190"/>
              <a:gd name="connsiteY9" fmla="*/ 1952065 h 1977856"/>
              <a:gd name="connsiteX10" fmla="*/ 2143618 w 6469190"/>
              <a:gd name="connsiteY10" fmla="*/ 1930550 h 1977856"/>
              <a:gd name="connsiteX0" fmla="*/ 3036501 w 6469189"/>
              <a:gd name="connsiteY0" fmla="*/ 26603 h 1977856"/>
              <a:gd name="connsiteX1" fmla="*/ 4166054 w 6469189"/>
              <a:gd name="connsiteY1" fmla="*/ 69679 h 1977856"/>
              <a:gd name="connsiteX2" fmla="*/ 1498159 w 6469189"/>
              <a:gd name="connsiteY2" fmla="*/ 596579 h 1977856"/>
              <a:gd name="connsiteX3" fmla="*/ 5510759 w 6469189"/>
              <a:gd name="connsiteY3" fmla="*/ 811957 h 1977856"/>
              <a:gd name="connsiteX4" fmla="*/ 605273 w 6469189"/>
              <a:gd name="connsiteY4" fmla="*/ 951604 h 1977856"/>
              <a:gd name="connsiteX5" fmla="*/ 702092 w 6469189"/>
              <a:gd name="connsiteY5" fmla="*/ 1252818 h 1977856"/>
              <a:gd name="connsiteX6" fmla="*/ 6253038 w 6469189"/>
              <a:gd name="connsiteY6" fmla="*/ 1242061 h 1977856"/>
              <a:gd name="connsiteX7" fmla="*/ 4865301 w 6469189"/>
              <a:gd name="connsiteY7" fmla="*/ 1683124 h 1977856"/>
              <a:gd name="connsiteX8" fmla="*/ 454666 w 6469189"/>
              <a:gd name="connsiteY8" fmla="*/ 1618578 h 1977856"/>
              <a:gd name="connsiteX9" fmla="*/ 433151 w 6469189"/>
              <a:gd name="connsiteY9" fmla="*/ 1952065 h 1977856"/>
              <a:gd name="connsiteX10" fmla="*/ 2143617 w 6469189"/>
              <a:gd name="connsiteY10" fmla="*/ 1930550 h 1977856"/>
              <a:gd name="connsiteX0" fmla="*/ 3036501 w 6469189"/>
              <a:gd name="connsiteY0" fmla="*/ 26603 h 1977856"/>
              <a:gd name="connsiteX1" fmla="*/ 4166054 w 6469189"/>
              <a:gd name="connsiteY1" fmla="*/ 69679 h 1977856"/>
              <a:gd name="connsiteX2" fmla="*/ 1498159 w 6469189"/>
              <a:gd name="connsiteY2" fmla="*/ 596579 h 1977856"/>
              <a:gd name="connsiteX3" fmla="*/ 5510759 w 6469189"/>
              <a:gd name="connsiteY3" fmla="*/ 811957 h 1977856"/>
              <a:gd name="connsiteX4" fmla="*/ 605273 w 6469189"/>
              <a:gd name="connsiteY4" fmla="*/ 951604 h 1977856"/>
              <a:gd name="connsiteX5" fmla="*/ 702092 w 6469189"/>
              <a:gd name="connsiteY5" fmla="*/ 1252818 h 1977856"/>
              <a:gd name="connsiteX6" fmla="*/ 6253038 w 6469189"/>
              <a:gd name="connsiteY6" fmla="*/ 1242061 h 1977856"/>
              <a:gd name="connsiteX7" fmla="*/ 4865301 w 6469189"/>
              <a:gd name="connsiteY7" fmla="*/ 1683124 h 1977856"/>
              <a:gd name="connsiteX8" fmla="*/ 454666 w 6469189"/>
              <a:gd name="connsiteY8" fmla="*/ 1618578 h 1977856"/>
              <a:gd name="connsiteX9" fmla="*/ 433151 w 6469189"/>
              <a:gd name="connsiteY9" fmla="*/ 1952065 h 1977856"/>
              <a:gd name="connsiteX10" fmla="*/ 2143617 w 6469189"/>
              <a:gd name="connsiteY10" fmla="*/ 1930550 h 1977856"/>
              <a:gd name="connsiteX0" fmla="*/ 3036501 w 6469189"/>
              <a:gd name="connsiteY0" fmla="*/ 26603 h 1977856"/>
              <a:gd name="connsiteX1" fmla="*/ 4166054 w 6469189"/>
              <a:gd name="connsiteY1" fmla="*/ 69679 h 1977856"/>
              <a:gd name="connsiteX2" fmla="*/ 1498159 w 6469189"/>
              <a:gd name="connsiteY2" fmla="*/ 596579 h 1977856"/>
              <a:gd name="connsiteX3" fmla="*/ 5510759 w 6469189"/>
              <a:gd name="connsiteY3" fmla="*/ 811957 h 1977856"/>
              <a:gd name="connsiteX4" fmla="*/ 605273 w 6469189"/>
              <a:gd name="connsiteY4" fmla="*/ 951604 h 1977856"/>
              <a:gd name="connsiteX5" fmla="*/ 702092 w 6469189"/>
              <a:gd name="connsiteY5" fmla="*/ 1252818 h 1977856"/>
              <a:gd name="connsiteX6" fmla="*/ 6253038 w 6469189"/>
              <a:gd name="connsiteY6" fmla="*/ 1242061 h 1977856"/>
              <a:gd name="connsiteX7" fmla="*/ 4865301 w 6469189"/>
              <a:gd name="connsiteY7" fmla="*/ 1683124 h 1977856"/>
              <a:gd name="connsiteX8" fmla="*/ 454666 w 6469189"/>
              <a:gd name="connsiteY8" fmla="*/ 1618578 h 1977856"/>
              <a:gd name="connsiteX9" fmla="*/ 433151 w 6469189"/>
              <a:gd name="connsiteY9" fmla="*/ 1952065 h 1977856"/>
              <a:gd name="connsiteX10" fmla="*/ 2143617 w 6469189"/>
              <a:gd name="connsiteY10" fmla="*/ 1930550 h 1977856"/>
              <a:gd name="connsiteX0" fmla="*/ 3036501 w 6469189"/>
              <a:gd name="connsiteY0" fmla="*/ 22565 h 1973818"/>
              <a:gd name="connsiteX1" fmla="*/ 4166054 w 6469189"/>
              <a:gd name="connsiteY1" fmla="*/ 65641 h 1973818"/>
              <a:gd name="connsiteX2" fmla="*/ 1605735 w 6469189"/>
              <a:gd name="connsiteY2" fmla="*/ 517080 h 1973818"/>
              <a:gd name="connsiteX3" fmla="*/ 5510759 w 6469189"/>
              <a:gd name="connsiteY3" fmla="*/ 807919 h 1973818"/>
              <a:gd name="connsiteX4" fmla="*/ 605273 w 6469189"/>
              <a:gd name="connsiteY4" fmla="*/ 947566 h 1973818"/>
              <a:gd name="connsiteX5" fmla="*/ 702092 w 6469189"/>
              <a:gd name="connsiteY5" fmla="*/ 1248780 h 1973818"/>
              <a:gd name="connsiteX6" fmla="*/ 6253038 w 6469189"/>
              <a:gd name="connsiteY6" fmla="*/ 1238023 h 1973818"/>
              <a:gd name="connsiteX7" fmla="*/ 4865301 w 6469189"/>
              <a:gd name="connsiteY7" fmla="*/ 1679086 h 1973818"/>
              <a:gd name="connsiteX8" fmla="*/ 454666 w 6469189"/>
              <a:gd name="connsiteY8" fmla="*/ 1614540 h 1973818"/>
              <a:gd name="connsiteX9" fmla="*/ 433151 w 6469189"/>
              <a:gd name="connsiteY9" fmla="*/ 1948027 h 1973818"/>
              <a:gd name="connsiteX10" fmla="*/ 2143617 w 6469189"/>
              <a:gd name="connsiteY10" fmla="*/ 1926512 h 1973818"/>
              <a:gd name="connsiteX0" fmla="*/ 3036501 w 6469189"/>
              <a:gd name="connsiteY0" fmla="*/ 77606 h 2028859"/>
              <a:gd name="connsiteX1" fmla="*/ 4166054 w 6469189"/>
              <a:gd name="connsiteY1" fmla="*/ 120682 h 2028859"/>
              <a:gd name="connsiteX2" fmla="*/ 1605735 w 6469189"/>
              <a:gd name="connsiteY2" fmla="*/ 572121 h 2028859"/>
              <a:gd name="connsiteX3" fmla="*/ 5510759 w 6469189"/>
              <a:gd name="connsiteY3" fmla="*/ 862960 h 2028859"/>
              <a:gd name="connsiteX4" fmla="*/ 605273 w 6469189"/>
              <a:gd name="connsiteY4" fmla="*/ 1002607 h 2028859"/>
              <a:gd name="connsiteX5" fmla="*/ 702092 w 6469189"/>
              <a:gd name="connsiteY5" fmla="*/ 1303821 h 2028859"/>
              <a:gd name="connsiteX6" fmla="*/ 6253038 w 6469189"/>
              <a:gd name="connsiteY6" fmla="*/ 1293064 h 2028859"/>
              <a:gd name="connsiteX7" fmla="*/ 4865301 w 6469189"/>
              <a:gd name="connsiteY7" fmla="*/ 1734127 h 2028859"/>
              <a:gd name="connsiteX8" fmla="*/ 454666 w 6469189"/>
              <a:gd name="connsiteY8" fmla="*/ 1669581 h 2028859"/>
              <a:gd name="connsiteX9" fmla="*/ 433151 w 6469189"/>
              <a:gd name="connsiteY9" fmla="*/ 2003068 h 2028859"/>
              <a:gd name="connsiteX10" fmla="*/ 2143617 w 6469189"/>
              <a:gd name="connsiteY10" fmla="*/ 1981553 h 2028859"/>
              <a:gd name="connsiteX0" fmla="*/ 3036501 w 6469189"/>
              <a:gd name="connsiteY0" fmla="*/ 77606 h 2028859"/>
              <a:gd name="connsiteX1" fmla="*/ 4166054 w 6469189"/>
              <a:gd name="connsiteY1" fmla="*/ 120682 h 2028859"/>
              <a:gd name="connsiteX2" fmla="*/ 1605735 w 6469189"/>
              <a:gd name="connsiteY2" fmla="*/ 572121 h 2028859"/>
              <a:gd name="connsiteX3" fmla="*/ 5510759 w 6469189"/>
              <a:gd name="connsiteY3" fmla="*/ 862960 h 2028859"/>
              <a:gd name="connsiteX4" fmla="*/ 605273 w 6469189"/>
              <a:gd name="connsiteY4" fmla="*/ 1002607 h 2028859"/>
              <a:gd name="connsiteX5" fmla="*/ 702092 w 6469189"/>
              <a:gd name="connsiteY5" fmla="*/ 1303821 h 2028859"/>
              <a:gd name="connsiteX6" fmla="*/ 6253038 w 6469189"/>
              <a:gd name="connsiteY6" fmla="*/ 1293064 h 2028859"/>
              <a:gd name="connsiteX7" fmla="*/ 4865301 w 6469189"/>
              <a:gd name="connsiteY7" fmla="*/ 1734127 h 2028859"/>
              <a:gd name="connsiteX8" fmla="*/ 454666 w 6469189"/>
              <a:gd name="connsiteY8" fmla="*/ 1669581 h 2028859"/>
              <a:gd name="connsiteX9" fmla="*/ 433151 w 6469189"/>
              <a:gd name="connsiteY9" fmla="*/ 2003068 h 2028859"/>
              <a:gd name="connsiteX10" fmla="*/ 2143617 w 6469189"/>
              <a:gd name="connsiteY10" fmla="*/ 1981553 h 2028859"/>
              <a:gd name="connsiteX0" fmla="*/ 3036501 w 6469189"/>
              <a:gd name="connsiteY0" fmla="*/ 77606 h 2028859"/>
              <a:gd name="connsiteX1" fmla="*/ 4166054 w 6469189"/>
              <a:gd name="connsiteY1" fmla="*/ 120682 h 2028859"/>
              <a:gd name="connsiteX2" fmla="*/ 1605735 w 6469189"/>
              <a:gd name="connsiteY2" fmla="*/ 572121 h 2028859"/>
              <a:gd name="connsiteX3" fmla="*/ 5510759 w 6469189"/>
              <a:gd name="connsiteY3" fmla="*/ 862960 h 2028859"/>
              <a:gd name="connsiteX4" fmla="*/ 605273 w 6469189"/>
              <a:gd name="connsiteY4" fmla="*/ 1002607 h 2028859"/>
              <a:gd name="connsiteX5" fmla="*/ 702092 w 6469189"/>
              <a:gd name="connsiteY5" fmla="*/ 1303821 h 2028859"/>
              <a:gd name="connsiteX6" fmla="*/ 6253038 w 6469189"/>
              <a:gd name="connsiteY6" fmla="*/ 1293064 h 2028859"/>
              <a:gd name="connsiteX7" fmla="*/ 4865301 w 6469189"/>
              <a:gd name="connsiteY7" fmla="*/ 1734127 h 2028859"/>
              <a:gd name="connsiteX8" fmla="*/ 454666 w 6469189"/>
              <a:gd name="connsiteY8" fmla="*/ 1669581 h 2028859"/>
              <a:gd name="connsiteX9" fmla="*/ 433151 w 6469189"/>
              <a:gd name="connsiteY9" fmla="*/ 2003068 h 2028859"/>
              <a:gd name="connsiteX10" fmla="*/ 2143617 w 6469189"/>
              <a:gd name="connsiteY10" fmla="*/ 1981553 h 2028859"/>
              <a:gd name="connsiteX0" fmla="*/ 3035819 w 6468507"/>
              <a:gd name="connsiteY0" fmla="*/ 77606 h 2028859"/>
              <a:gd name="connsiteX1" fmla="*/ 4165372 w 6468507"/>
              <a:gd name="connsiteY1" fmla="*/ 120682 h 2028859"/>
              <a:gd name="connsiteX2" fmla="*/ 1605053 w 6468507"/>
              <a:gd name="connsiteY2" fmla="*/ 572121 h 2028859"/>
              <a:gd name="connsiteX3" fmla="*/ 5499320 w 6468507"/>
              <a:gd name="connsiteY3" fmla="*/ 765941 h 2028859"/>
              <a:gd name="connsiteX4" fmla="*/ 604591 w 6468507"/>
              <a:gd name="connsiteY4" fmla="*/ 1002607 h 2028859"/>
              <a:gd name="connsiteX5" fmla="*/ 701410 w 6468507"/>
              <a:gd name="connsiteY5" fmla="*/ 1303821 h 2028859"/>
              <a:gd name="connsiteX6" fmla="*/ 6252356 w 6468507"/>
              <a:gd name="connsiteY6" fmla="*/ 1293064 h 2028859"/>
              <a:gd name="connsiteX7" fmla="*/ 4864619 w 6468507"/>
              <a:gd name="connsiteY7" fmla="*/ 1734127 h 2028859"/>
              <a:gd name="connsiteX8" fmla="*/ 453984 w 6468507"/>
              <a:gd name="connsiteY8" fmla="*/ 1669581 h 2028859"/>
              <a:gd name="connsiteX9" fmla="*/ 432469 w 6468507"/>
              <a:gd name="connsiteY9" fmla="*/ 2003068 h 2028859"/>
              <a:gd name="connsiteX10" fmla="*/ 2142935 w 6468507"/>
              <a:gd name="connsiteY10" fmla="*/ 1981553 h 2028859"/>
              <a:gd name="connsiteX0" fmla="*/ 3035819 w 6252628"/>
              <a:gd name="connsiteY0" fmla="*/ 77606 h 2028859"/>
              <a:gd name="connsiteX1" fmla="*/ 4165372 w 6252628"/>
              <a:gd name="connsiteY1" fmla="*/ 120682 h 2028859"/>
              <a:gd name="connsiteX2" fmla="*/ 1605053 w 6252628"/>
              <a:gd name="connsiteY2" fmla="*/ 572121 h 2028859"/>
              <a:gd name="connsiteX3" fmla="*/ 5499320 w 6252628"/>
              <a:gd name="connsiteY3" fmla="*/ 765941 h 2028859"/>
              <a:gd name="connsiteX4" fmla="*/ 604591 w 6252628"/>
              <a:gd name="connsiteY4" fmla="*/ 1002607 h 2028859"/>
              <a:gd name="connsiteX5" fmla="*/ 701410 w 6252628"/>
              <a:gd name="connsiteY5" fmla="*/ 1303821 h 2028859"/>
              <a:gd name="connsiteX6" fmla="*/ 6252356 w 6252628"/>
              <a:gd name="connsiteY6" fmla="*/ 1293064 h 2028859"/>
              <a:gd name="connsiteX7" fmla="*/ 453984 w 6252628"/>
              <a:gd name="connsiteY7" fmla="*/ 1669581 h 2028859"/>
              <a:gd name="connsiteX8" fmla="*/ 432469 w 6252628"/>
              <a:gd name="connsiteY8" fmla="*/ 2003068 h 2028859"/>
              <a:gd name="connsiteX9" fmla="*/ 2142935 w 6252628"/>
              <a:gd name="connsiteY9" fmla="*/ 1981553 h 2028859"/>
              <a:gd name="connsiteX0" fmla="*/ 3035819 w 6252369"/>
              <a:gd name="connsiteY0" fmla="*/ 77606 h 2028859"/>
              <a:gd name="connsiteX1" fmla="*/ 4165372 w 6252369"/>
              <a:gd name="connsiteY1" fmla="*/ 120682 h 2028859"/>
              <a:gd name="connsiteX2" fmla="*/ 1605053 w 6252369"/>
              <a:gd name="connsiteY2" fmla="*/ 572121 h 2028859"/>
              <a:gd name="connsiteX3" fmla="*/ 5499320 w 6252369"/>
              <a:gd name="connsiteY3" fmla="*/ 765941 h 2028859"/>
              <a:gd name="connsiteX4" fmla="*/ 604591 w 6252369"/>
              <a:gd name="connsiteY4" fmla="*/ 1002607 h 2028859"/>
              <a:gd name="connsiteX5" fmla="*/ 701410 w 6252369"/>
              <a:gd name="connsiteY5" fmla="*/ 1303821 h 2028859"/>
              <a:gd name="connsiteX6" fmla="*/ 6252356 w 6252369"/>
              <a:gd name="connsiteY6" fmla="*/ 1293064 h 2028859"/>
              <a:gd name="connsiteX7" fmla="*/ 453984 w 6252369"/>
              <a:gd name="connsiteY7" fmla="*/ 1669581 h 2028859"/>
              <a:gd name="connsiteX8" fmla="*/ 432469 w 6252369"/>
              <a:gd name="connsiteY8" fmla="*/ 2003068 h 2028859"/>
              <a:gd name="connsiteX9" fmla="*/ 2142935 w 6252369"/>
              <a:gd name="connsiteY9" fmla="*/ 1981553 h 2028859"/>
              <a:gd name="connsiteX0" fmla="*/ 3089739 w 6306289"/>
              <a:gd name="connsiteY0" fmla="*/ 77606 h 2028859"/>
              <a:gd name="connsiteX1" fmla="*/ 4219292 w 6306289"/>
              <a:gd name="connsiteY1" fmla="*/ 120682 h 2028859"/>
              <a:gd name="connsiteX2" fmla="*/ 1658973 w 6306289"/>
              <a:gd name="connsiteY2" fmla="*/ 572121 h 2028859"/>
              <a:gd name="connsiteX3" fmla="*/ 5553240 w 6306289"/>
              <a:gd name="connsiteY3" fmla="*/ 765941 h 2028859"/>
              <a:gd name="connsiteX4" fmla="*/ 658511 w 6306289"/>
              <a:gd name="connsiteY4" fmla="*/ 1002607 h 2028859"/>
              <a:gd name="connsiteX5" fmla="*/ 755330 w 6306289"/>
              <a:gd name="connsiteY5" fmla="*/ 1303821 h 2028859"/>
              <a:gd name="connsiteX6" fmla="*/ 6306276 w 6306289"/>
              <a:gd name="connsiteY6" fmla="*/ 1497885 h 2028859"/>
              <a:gd name="connsiteX7" fmla="*/ 507904 w 6306289"/>
              <a:gd name="connsiteY7" fmla="*/ 1669581 h 2028859"/>
              <a:gd name="connsiteX8" fmla="*/ 486389 w 6306289"/>
              <a:gd name="connsiteY8" fmla="*/ 2003068 h 2028859"/>
              <a:gd name="connsiteX9" fmla="*/ 2196855 w 6306289"/>
              <a:gd name="connsiteY9" fmla="*/ 1981553 h 2028859"/>
              <a:gd name="connsiteX0" fmla="*/ 3083500 w 6213989"/>
              <a:gd name="connsiteY0" fmla="*/ 77606 h 2028859"/>
              <a:gd name="connsiteX1" fmla="*/ 4213053 w 6213989"/>
              <a:gd name="connsiteY1" fmla="*/ 120682 h 2028859"/>
              <a:gd name="connsiteX2" fmla="*/ 1652734 w 6213989"/>
              <a:gd name="connsiteY2" fmla="*/ 572121 h 2028859"/>
              <a:gd name="connsiteX3" fmla="*/ 5547001 w 6213989"/>
              <a:gd name="connsiteY3" fmla="*/ 765941 h 2028859"/>
              <a:gd name="connsiteX4" fmla="*/ 652272 w 6213989"/>
              <a:gd name="connsiteY4" fmla="*/ 1002607 h 2028859"/>
              <a:gd name="connsiteX5" fmla="*/ 749091 w 6213989"/>
              <a:gd name="connsiteY5" fmla="*/ 1303821 h 2028859"/>
              <a:gd name="connsiteX6" fmla="*/ 6213976 w 6213989"/>
              <a:gd name="connsiteY6" fmla="*/ 1573345 h 2028859"/>
              <a:gd name="connsiteX7" fmla="*/ 501665 w 6213989"/>
              <a:gd name="connsiteY7" fmla="*/ 1669581 h 2028859"/>
              <a:gd name="connsiteX8" fmla="*/ 480150 w 6213989"/>
              <a:gd name="connsiteY8" fmla="*/ 2003068 h 2028859"/>
              <a:gd name="connsiteX9" fmla="*/ 2190616 w 6213989"/>
              <a:gd name="connsiteY9" fmla="*/ 1981553 h 2028859"/>
              <a:gd name="connsiteX0" fmla="*/ 3083500 w 6213989"/>
              <a:gd name="connsiteY0" fmla="*/ 77606 h 2028859"/>
              <a:gd name="connsiteX1" fmla="*/ 4213053 w 6213989"/>
              <a:gd name="connsiteY1" fmla="*/ 120682 h 2028859"/>
              <a:gd name="connsiteX2" fmla="*/ 1652734 w 6213989"/>
              <a:gd name="connsiteY2" fmla="*/ 572121 h 2028859"/>
              <a:gd name="connsiteX3" fmla="*/ 5525486 w 6213989"/>
              <a:gd name="connsiteY3" fmla="*/ 852181 h 2028859"/>
              <a:gd name="connsiteX4" fmla="*/ 652272 w 6213989"/>
              <a:gd name="connsiteY4" fmla="*/ 1002607 h 2028859"/>
              <a:gd name="connsiteX5" fmla="*/ 749091 w 6213989"/>
              <a:gd name="connsiteY5" fmla="*/ 1303821 h 2028859"/>
              <a:gd name="connsiteX6" fmla="*/ 6213976 w 6213989"/>
              <a:gd name="connsiteY6" fmla="*/ 1573345 h 2028859"/>
              <a:gd name="connsiteX7" fmla="*/ 501665 w 6213989"/>
              <a:gd name="connsiteY7" fmla="*/ 1669581 h 2028859"/>
              <a:gd name="connsiteX8" fmla="*/ 480150 w 6213989"/>
              <a:gd name="connsiteY8" fmla="*/ 2003068 h 2028859"/>
              <a:gd name="connsiteX9" fmla="*/ 2190616 w 6213989"/>
              <a:gd name="connsiteY9" fmla="*/ 1981553 h 2028859"/>
              <a:gd name="connsiteX0" fmla="*/ 3083500 w 6213989"/>
              <a:gd name="connsiteY0" fmla="*/ 77606 h 2028859"/>
              <a:gd name="connsiteX1" fmla="*/ 4213053 w 6213989"/>
              <a:gd name="connsiteY1" fmla="*/ 120682 h 2028859"/>
              <a:gd name="connsiteX2" fmla="*/ 1652734 w 6213989"/>
              <a:gd name="connsiteY2" fmla="*/ 572121 h 2028859"/>
              <a:gd name="connsiteX3" fmla="*/ 5525486 w 6213989"/>
              <a:gd name="connsiteY3" fmla="*/ 852181 h 2028859"/>
              <a:gd name="connsiteX4" fmla="*/ 652272 w 6213989"/>
              <a:gd name="connsiteY4" fmla="*/ 1002607 h 2028859"/>
              <a:gd name="connsiteX5" fmla="*/ 749091 w 6213989"/>
              <a:gd name="connsiteY5" fmla="*/ 1303821 h 2028859"/>
              <a:gd name="connsiteX6" fmla="*/ 6213976 w 6213989"/>
              <a:gd name="connsiteY6" fmla="*/ 1573345 h 2028859"/>
              <a:gd name="connsiteX7" fmla="*/ 501665 w 6213989"/>
              <a:gd name="connsiteY7" fmla="*/ 1669581 h 2028859"/>
              <a:gd name="connsiteX8" fmla="*/ 480150 w 6213989"/>
              <a:gd name="connsiteY8" fmla="*/ 2003068 h 2028859"/>
              <a:gd name="connsiteX9" fmla="*/ 2190616 w 6213989"/>
              <a:gd name="connsiteY9" fmla="*/ 1981553 h 2028859"/>
              <a:gd name="connsiteX0" fmla="*/ 3083500 w 6213989"/>
              <a:gd name="connsiteY0" fmla="*/ 77606 h 2028859"/>
              <a:gd name="connsiteX1" fmla="*/ 4213053 w 6213989"/>
              <a:gd name="connsiteY1" fmla="*/ 120682 h 2028859"/>
              <a:gd name="connsiteX2" fmla="*/ 1652734 w 6213989"/>
              <a:gd name="connsiteY2" fmla="*/ 572121 h 2028859"/>
              <a:gd name="connsiteX3" fmla="*/ 5525486 w 6213989"/>
              <a:gd name="connsiteY3" fmla="*/ 852181 h 2028859"/>
              <a:gd name="connsiteX4" fmla="*/ 652272 w 6213989"/>
              <a:gd name="connsiteY4" fmla="*/ 1002607 h 2028859"/>
              <a:gd name="connsiteX5" fmla="*/ 749091 w 6213989"/>
              <a:gd name="connsiteY5" fmla="*/ 1303821 h 2028859"/>
              <a:gd name="connsiteX6" fmla="*/ 6213976 w 6213989"/>
              <a:gd name="connsiteY6" fmla="*/ 1573345 h 2028859"/>
              <a:gd name="connsiteX7" fmla="*/ 501665 w 6213989"/>
              <a:gd name="connsiteY7" fmla="*/ 1669581 h 2028859"/>
              <a:gd name="connsiteX8" fmla="*/ 480150 w 6213989"/>
              <a:gd name="connsiteY8" fmla="*/ 2003068 h 2028859"/>
              <a:gd name="connsiteX9" fmla="*/ 2190616 w 6213989"/>
              <a:gd name="connsiteY9" fmla="*/ 1981553 h 2028859"/>
              <a:gd name="connsiteX0" fmla="*/ 3083500 w 6213989"/>
              <a:gd name="connsiteY0" fmla="*/ 77606 h 2028859"/>
              <a:gd name="connsiteX1" fmla="*/ 4213053 w 6213989"/>
              <a:gd name="connsiteY1" fmla="*/ 120682 h 2028859"/>
              <a:gd name="connsiteX2" fmla="*/ 3319343 w 6213989"/>
              <a:gd name="connsiteY2" fmla="*/ 295170 h 2028859"/>
              <a:gd name="connsiteX3" fmla="*/ 1652734 w 6213989"/>
              <a:gd name="connsiteY3" fmla="*/ 572121 h 2028859"/>
              <a:gd name="connsiteX4" fmla="*/ 5525486 w 6213989"/>
              <a:gd name="connsiteY4" fmla="*/ 852181 h 2028859"/>
              <a:gd name="connsiteX5" fmla="*/ 652272 w 6213989"/>
              <a:gd name="connsiteY5" fmla="*/ 1002607 h 2028859"/>
              <a:gd name="connsiteX6" fmla="*/ 749091 w 6213989"/>
              <a:gd name="connsiteY6" fmla="*/ 1303821 h 2028859"/>
              <a:gd name="connsiteX7" fmla="*/ 6213976 w 6213989"/>
              <a:gd name="connsiteY7" fmla="*/ 1573345 h 2028859"/>
              <a:gd name="connsiteX8" fmla="*/ 501665 w 6213989"/>
              <a:gd name="connsiteY8" fmla="*/ 1669581 h 2028859"/>
              <a:gd name="connsiteX9" fmla="*/ 480150 w 6213989"/>
              <a:gd name="connsiteY9" fmla="*/ 2003068 h 2028859"/>
              <a:gd name="connsiteX10" fmla="*/ 2190616 w 6213989"/>
              <a:gd name="connsiteY10" fmla="*/ 1981553 h 2028859"/>
              <a:gd name="connsiteX0" fmla="*/ 3083500 w 6213989"/>
              <a:gd name="connsiteY0" fmla="*/ 14986 h 1966239"/>
              <a:gd name="connsiteX1" fmla="*/ 4213053 w 6213989"/>
              <a:gd name="connsiteY1" fmla="*/ 58062 h 1966239"/>
              <a:gd name="connsiteX2" fmla="*/ 3319343 w 6213989"/>
              <a:gd name="connsiteY2" fmla="*/ 332887 h 1966239"/>
              <a:gd name="connsiteX3" fmla="*/ 1652734 w 6213989"/>
              <a:gd name="connsiteY3" fmla="*/ 509501 h 1966239"/>
              <a:gd name="connsiteX4" fmla="*/ 5525486 w 6213989"/>
              <a:gd name="connsiteY4" fmla="*/ 789561 h 1966239"/>
              <a:gd name="connsiteX5" fmla="*/ 652272 w 6213989"/>
              <a:gd name="connsiteY5" fmla="*/ 939987 h 1966239"/>
              <a:gd name="connsiteX6" fmla="*/ 749091 w 6213989"/>
              <a:gd name="connsiteY6" fmla="*/ 1241201 h 1966239"/>
              <a:gd name="connsiteX7" fmla="*/ 6213976 w 6213989"/>
              <a:gd name="connsiteY7" fmla="*/ 1510725 h 1966239"/>
              <a:gd name="connsiteX8" fmla="*/ 501665 w 6213989"/>
              <a:gd name="connsiteY8" fmla="*/ 1606961 h 1966239"/>
              <a:gd name="connsiteX9" fmla="*/ 480150 w 6213989"/>
              <a:gd name="connsiteY9" fmla="*/ 1940448 h 1966239"/>
              <a:gd name="connsiteX10" fmla="*/ 2190616 w 6213989"/>
              <a:gd name="connsiteY10" fmla="*/ 1918933 h 1966239"/>
              <a:gd name="connsiteX0" fmla="*/ 3083500 w 6213989"/>
              <a:gd name="connsiteY0" fmla="*/ 14986 h 1966239"/>
              <a:gd name="connsiteX1" fmla="*/ 4213053 w 6213989"/>
              <a:gd name="connsiteY1" fmla="*/ 58062 h 1966239"/>
              <a:gd name="connsiteX2" fmla="*/ 3319343 w 6213989"/>
              <a:gd name="connsiteY2" fmla="*/ 332887 h 1966239"/>
              <a:gd name="connsiteX3" fmla="*/ 1652734 w 6213989"/>
              <a:gd name="connsiteY3" fmla="*/ 509501 h 1966239"/>
              <a:gd name="connsiteX4" fmla="*/ 5525486 w 6213989"/>
              <a:gd name="connsiteY4" fmla="*/ 789561 h 1966239"/>
              <a:gd name="connsiteX5" fmla="*/ 652272 w 6213989"/>
              <a:gd name="connsiteY5" fmla="*/ 939987 h 1966239"/>
              <a:gd name="connsiteX6" fmla="*/ 749091 w 6213989"/>
              <a:gd name="connsiteY6" fmla="*/ 1241201 h 1966239"/>
              <a:gd name="connsiteX7" fmla="*/ 6213976 w 6213989"/>
              <a:gd name="connsiteY7" fmla="*/ 1510725 h 1966239"/>
              <a:gd name="connsiteX8" fmla="*/ 501665 w 6213989"/>
              <a:gd name="connsiteY8" fmla="*/ 1606961 h 1966239"/>
              <a:gd name="connsiteX9" fmla="*/ 480150 w 6213989"/>
              <a:gd name="connsiteY9" fmla="*/ 1940448 h 1966239"/>
              <a:gd name="connsiteX10" fmla="*/ 2190616 w 6213989"/>
              <a:gd name="connsiteY10" fmla="*/ 1918933 h 1966239"/>
              <a:gd name="connsiteX0" fmla="*/ 3083500 w 6213989"/>
              <a:gd name="connsiteY0" fmla="*/ 14986 h 1966239"/>
              <a:gd name="connsiteX1" fmla="*/ 4213053 w 6213989"/>
              <a:gd name="connsiteY1" fmla="*/ 58062 h 1966239"/>
              <a:gd name="connsiteX2" fmla="*/ 3319343 w 6213989"/>
              <a:gd name="connsiteY2" fmla="*/ 332887 h 1966239"/>
              <a:gd name="connsiteX3" fmla="*/ 1652734 w 6213989"/>
              <a:gd name="connsiteY3" fmla="*/ 509501 h 1966239"/>
              <a:gd name="connsiteX4" fmla="*/ 5525486 w 6213989"/>
              <a:gd name="connsiteY4" fmla="*/ 789561 h 1966239"/>
              <a:gd name="connsiteX5" fmla="*/ 652272 w 6213989"/>
              <a:gd name="connsiteY5" fmla="*/ 939987 h 1966239"/>
              <a:gd name="connsiteX6" fmla="*/ 749091 w 6213989"/>
              <a:gd name="connsiteY6" fmla="*/ 1241201 h 1966239"/>
              <a:gd name="connsiteX7" fmla="*/ 6213976 w 6213989"/>
              <a:gd name="connsiteY7" fmla="*/ 1510725 h 1966239"/>
              <a:gd name="connsiteX8" fmla="*/ 501665 w 6213989"/>
              <a:gd name="connsiteY8" fmla="*/ 1606961 h 1966239"/>
              <a:gd name="connsiteX9" fmla="*/ 480150 w 6213989"/>
              <a:gd name="connsiteY9" fmla="*/ 1940448 h 1966239"/>
              <a:gd name="connsiteX10" fmla="*/ 2190616 w 6213989"/>
              <a:gd name="connsiteY10" fmla="*/ 1918933 h 1966239"/>
              <a:gd name="connsiteX0" fmla="*/ 3083500 w 6213989"/>
              <a:gd name="connsiteY0" fmla="*/ 5329 h 1956582"/>
              <a:gd name="connsiteX1" fmla="*/ 3976384 w 6213989"/>
              <a:gd name="connsiteY1" fmla="*/ 148742 h 1956582"/>
              <a:gd name="connsiteX2" fmla="*/ 3319343 w 6213989"/>
              <a:gd name="connsiteY2" fmla="*/ 323230 h 1956582"/>
              <a:gd name="connsiteX3" fmla="*/ 1652734 w 6213989"/>
              <a:gd name="connsiteY3" fmla="*/ 499844 h 1956582"/>
              <a:gd name="connsiteX4" fmla="*/ 5525486 w 6213989"/>
              <a:gd name="connsiteY4" fmla="*/ 779904 h 1956582"/>
              <a:gd name="connsiteX5" fmla="*/ 652272 w 6213989"/>
              <a:gd name="connsiteY5" fmla="*/ 930330 h 1956582"/>
              <a:gd name="connsiteX6" fmla="*/ 749091 w 6213989"/>
              <a:gd name="connsiteY6" fmla="*/ 1231544 h 1956582"/>
              <a:gd name="connsiteX7" fmla="*/ 6213976 w 6213989"/>
              <a:gd name="connsiteY7" fmla="*/ 1501068 h 1956582"/>
              <a:gd name="connsiteX8" fmla="*/ 501665 w 6213989"/>
              <a:gd name="connsiteY8" fmla="*/ 1597304 h 1956582"/>
              <a:gd name="connsiteX9" fmla="*/ 480150 w 6213989"/>
              <a:gd name="connsiteY9" fmla="*/ 1930791 h 1956582"/>
              <a:gd name="connsiteX10" fmla="*/ 2190616 w 6213989"/>
              <a:gd name="connsiteY10" fmla="*/ 1909276 h 1956582"/>
              <a:gd name="connsiteX0" fmla="*/ 3083500 w 6213989"/>
              <a:gd name="connsiteY0" fmla="*/ 21429 h 1972682"/>
              <a:gd name="connsiteX1" fmla="*/ 3976384 w 6213989"/>
              <a:gd name="connsiteY1" fmla="*/ 164842 h 1972682"/>
              <a:gd name="connsiteX2" fmla="*/ 3319343 w 6213989"/>
              <a:gd name="connsiteY2" fmla="*/ 339330 h 1972682"/>
              <a:gd name="connsiteX3" fmla="*/ 1652734 w 6213989"/>
              <a:gd name="connsiteY3" fmla="*/ 515944 h 1972682"/>
              <a:gd name="connsiteX4" fmla="*/ 5525486 w 6213989"/>
              <a:gd name="connsiteY4" fmla="*/ 796004 h 1972682"/>
              <a:gd name="connsiteX5" fmla="*/ 652272 w 6213989"/>
              <a:gd name="connsiteY5" fmla="*/ 946430 h 1972682"/>
              <a:gd name="connsiteX6" fmla="*/ 749091 w 6213989"/>
              <a:gd name="connsiteY6" fmla="*/ 1247644 h 1972682"/>
              <a:gd name="connsiteX7" fmla="*/ 6213976 w 6213989"/>
              <a:gd name="connsiteY7" fmla="*/ 1517168 h 1972682"/>
              <a:gd name="connsiteX8" fmla="*/ 501665 w 6213989"/>
              <a:gd name="connsiteY8" fmla="*/ 1613404 h 1972682"/>
              <a:gd name="connsiteX9" fmla="*/ 480150 w 6213989"/>
              <a:gd name="connsiteY9" fmla="*/ 1946891 h 1972682"/>
              <a:gd name="connsiteX10" fmla="*/ 2190616 w 6213989"/>
              <a:gd name="connsiteY10" fmla="*/ 1925376 h 1972682"/>
              <a:gd name="connsiteX0" fmla="*/ 3029165 w 6159654"/>
              <a:gd name="connsiteY0" fmla="*/ 21429 h 1972682"/>
              <a:gd name="connsiteX1" fmla="*/ 3922049 w 6159654"/>
              <a:gd name="connsiteY1" fmla="*/ 164842 h 1972682"/>
              <a:gd name="connsiteX2" fmla="*/ 3265008 w 6159654"/>
              <a:gd name="connsiteY2" fmla="*/ 339330 h 1972682"/>
              <a:gd name="connsiteX3" fmla="*/ 1598399 w 6159654"/>
              <a:gd name="connsiteY3" fmla="*/ 515944 h 1972682"/>
              <a:gd name="connsiteX4" fmla="*/ 5471151 w 6159654"/>
              <a:gd name="connsiteY4" fmla="*/ 796004 h 1972682"/>
              <a:gd name="connsiteX5" fmla="*/ 597937 w 6159654"/>
              <a:gd name="connsiteY5" fmla="*/ 946430 h 1972682"/>
              <a:gd name="connsiteX6" fmla="*/ 694756 w 6159654"/>
              <a:gd name="connsiteY6" fmla="*/ 1247644 h 1972682"/>
              <a:gd name="connsiteX7" fmla="*/ 6159641 w 6159654"/>
              <a:gd name="connsiteY7" fmla="*/ 1517168 h 1972682"/>
              <a:gd name="connsiteX8" fmla="*/ 447330 w 6159654"/>
              <a:gd name="connsiteY8" fmla="*/ 1613404 h 1972682"/>
              <a:gd name="connsiteX9" fmla="*/ 425815 w 6159654"/>
              <a:gd name="connsiteY9" fmla="*/ 1946891 h 1972682"/>
              <a:gd name="connsiteX10" fmla="*/ 2136281 w 6159654"/>
              <a:gd name="connsiteY10" fmla="*/ 1925376 h 1972682"/>
              <a:gd name="connsiteX0" fmla="*/ 2857675 w 5988164"/>
              <a:gd name="connsiteY0" fmla="*/ 21429 h 1972682"/>
              <a:gd name="connsiteX1" fmla="*/ 3750559 w 5988164"/>
              <a:gd name="connsiteY1" fmla="*/ 164842 h 1972682"/>
              <a:gd name="connsiteX2" fmla="*/ 3093518 w 5988164"/>
              <a:gd name="connsiteY2" fmla="*/ 339330 h 1972682"/>
              <a:gd name="connsiteX3" fmla="*/ 1426909 w 5988164"/>
              <a:gd name="connsiteY3" fmla="*/ 515944 h 1972682"/>
              <a:gd name="connsiteX4" fmla="*/ 5299661 w 5988164"/>
              <a:gd name="connsiteY4" fmla="*/ 796004 h 1972682"/>
              <a:gd name="connsiteX5" fmla="*/ 426447 w 5988164"/>
              <a:gd name="connsiteY5" fmla="*/ 946430 h 1972682"/>
              <a:gd name="connsiteX6" fmla="*/ 523266 w 5988164"/>
              <a:gd name="connsiteY6" fmla="*/ 1247644 h 1972682"/>
              <a:gd name="connsiteX7" fmla="*/ 5988151 w 5988164"/>
              <a:gd name="connsiteY7" fmla="*/ 1517168 h 1972682"/>
              <a:gd name="connsiteX8" fmla="*/ 275840 w 5988164"/>
              <a:gd name="connsiteY8" fmla="*/ 1613404 h 1972682"/>
              <a:gd name="connsiteX9" fmla="*/ 254325 w 5988164"/>
              <a:gd name="connsiteY9" fmla="*/ 1946891 h 1972682"/>
              <a:gd name="connsiteX10" fmla="*/ 1964791 w 5988164"/>
              <a:gd name="connsiteY10" fmla="*/ 1925376 h 1972682"/>
              <a:gd name="connsiteX0" fmla="*/ 2759304 w 5889791"/>
              <a:gd name="connsiteY0" fmla="*/ 21429 h 1972682"/>
              <a:gd name="connsiteX1" fmla="*/ 3652188 w 5889791"/>
              <a:gd name="connsiteY1" fmla="*/ 164842 h 1972682"/>
              <a:gd name="connsiteX2" fmla="*/ 2995147 w 5889791"/>
              <a:gd name="connsiteY2" fmla="*/ 339330 h 1972682"/>
              <a:gd name="connsiteX3" fmla="*/ 1328538 w 5889791"/>
              <a:gd name="connsiteY3" fmla="*/ 515944 h 1972682"/>
              <a:gd name="connsiteX4" fmla="*/ 5201290 w 5889791"/>
              <a:gd name="connsiteY4" fmla="*/ 796004 h 1972682"/>
              <a:gd name="connsiteX5" fmla="*/ 328076 w 5889791"/>
              <a:gd name="connsiteY5" fmla="*/ 946430 h 1972682"/>
              <a:gd name="connsiteX6" fmla="*/ 424895 w 5889791"/>
              <a:gd name="connsiteY6" fmla="*/ 1247644 h 1972682"/>
              <a:gd name="connsiteX7" fmla="*/ 5889780 w 5889791"/>
              <a:gd name="connsiteY7" fmla="*/ 1517168 h 1972682"/>
              <a:gd name="connsiteX8" fmla="*/ 177469 w 5889791"/>
              <a:gd name="connsiteY8" fmla="*/ 1613404 h 1972682"/>
              <a:gd name="connsiteX9" fmla="*/ 155954 w 5889791"/>
              <a:gd name="connsiteY9" fmla="*/ 1946891 h 1972682"/>
              <a:gd name="connsiteX10" fmla="*/ 1866420 w 5889791"/>
              <a:gd name="connsiteY10" fmla="*/ 1925376 h 1972682"/>
              <a:gd name="connsiteX0" fmla="*/ 2759304 w 5890056"/>
              <a:gd name="connsiteY0" fmla="*/ 21429 h 1972682"/>
              <a:gd name="connsiteX1" fmla="*/ 3652188 w 5890056"/>
              <a:gd name="connsiteY1" fmla="*/ 164842 h 1972682"/>
              <a:gd name="connsiteX2" fmla="*/ 2995147 w 5890056"/>
              <a:gd name="connsiteY2" fmla="*/ 339330 h 1972682"/>
              <a:gd name="connsiteX3" fmla="*/ 1328538 w 5890056"/>
              <a:gd name="connsiteY3" fmla="*/ 515944 h 1972682"/>
              <a:gd name="connsiteX4" fmla="*/ 5201290 w 5890056"/>
              <a:gd name="connsiteY4" fmla="*/ 796004 h 1972682"/>
              <a:gd name="connsiteX5" fmla="*/ 328076 w 5890056"/>
              <a:gd name="connsiteY5" fmla="*/ 946430 h 1972682"/>
              <a:gd name="connsiteX6" fmla="*/ 424895 w 5890056"/>
              <a:gd name="connsiteY6" fmla="*/ 1247644 h 1972682"/>
              <a:gd name="connsiteX7" fmla="*/ 5889780 w 5890056"/>
              <a:gd name="connsiteY7" fmla="*/ 1517168 h 1972682"/>
              <a:gd name="connsiteX8" fmla="*/ 177469 w 5890056"/>
              <a:gd name="connsiteY8" fmla="*/ 1613404 h 1972682"/>
              <a:gd name="connsiteX9" fmla="*/ 155954 w 5890056"/>
              <a:gd name="connsiteY9" fmla="*/ 1946891 h 1972682"/>
              <a:gd name="connsiteX10" fmla="*/ 1866420 w 5890056"/>
              <a:gd name="connsiteY10" fmla="*/ 1925376 h 1972682"/>
              <a:gd name="connsiteX0" fmla="*/ 3066359 w 5960504"/>
              <a:gd name="connsiteY0" fmla="*/ 21429 h 1972682"/>
              <a:gd name="connsiteX1" fmla="*/ 3959243 w 5960504"/>
              <a:gd name="connsiteY1" fmla="*/ 164842 h 1972682"/>
              <a:gd name="connsiteX2" fmla="*/ 3302202 w 5960504"/>
              <a:gd name="connsiteY2" fmla="*/ 339330 h 1972682"/>
              <a:gd name="connsiteX3" fmla="*/ 1635593 w 5960504"/>
              <a:gd name="connsiteY3" fmla="*/ 515944 h 1972682"/>
              <a:gd name="connsiteX4" fmla="*/ 5508345 w 5960504"/>
              <a:gd name="connsiteY4" fmla="*/ 796004 h 1972682"/>
              <a:gd name="connsiteX5" fmla="*/ 635131 w 5960504"/>
              <a:gd name="connsiteY5" fmla="*/ 946430 h 1972682"/>
              <a:gd name="connsiteX6" fmla="*/ 731950 w 5960504"/>
              <a:gd name="connsiteY6" fmla="*/ 1247644 h 1972682"/>
              <a:gd name="connsiteX7" fmla="*/ 5960167 w 5960504"/>
              <a:gd name="connsiteY7" fmla="*/ 1498925 h 1972682"/>
              <a:gd name="connsiteX8" fmla="*/ 484524 w 5960504"/>
              <a:gd name="connsiteY8" fmla="*/ 1613404 h 1972682"/>
              <a:gd name="connsiteX9" fmla="*/ 463009 w 5960504"/>
              <a:gd name="connsiteY9" fmla="*/ 1946891 h 1972682"/>
              <a:gd name="connsiteX10" fmla="*/ 2173475 w 5960504"/>
              <a:gd name="connsiteY10" fmla="*/ 1925376 h 1972682"/>
              <a:gd name="connsiteX0" fmla="*/ 3066359 w 5960504"/>
              <a:gd name="connsiteY0" fmla="*/ 21429 h 1972682"/>
              <a:gd name="connsiteX1" fmla="*/ 3959243 w 5960504"/>
              <a:gd name="connsiteY1" fmla="*/ 164842 h 1972682"/>
              <a:gd name="connsiteX2" fmla="*/ 3302202 w 5960504"/>
              <a:gd name="connsiteY2" fmla="*/ 339330 h 1972682"/>
              <a:gd name="connsiteX3" fmla="*/ 1635593 w 5960504"/>
              <a:gd name="connsiteY3" fmla="*/ 515944 h 1972682"/>
              <a:gd name="connsiteX4" fmla="*/ 5508345 w 5960504"/>
              <a:gd name="connsiteY4" fmla="*/ 796004 h 1972682"/>
              <a:gd name="connsiteX5" fmla="*/ 635131 w 5960504"/>
              <a:gd name="connsiteY5" fmla="*/ 946430 h 1972682"/>
              <a:gd name="connsiteX6" fmla="*/ 731950 w 5960504"/>
              <a:gd name="connsiteY6" fmla="*/ 1247644 h 1972682"/>
              <a:gd name="connsiteX7" fmla="*/ 5960167 w 5960504"/>
              <a:gd name="connsiteY7" fmla="*/ 1416831 h 1972682"/>
              <a:gd name="connsiteX8" fmla="*/ 484524 w 5960504"/>
              <a:gd name="connsiteY8" fmla="*/ 1613404 h 1972682"/>
              <a:gd name="connsiteX9" fmla="*/ 463009 w 5960504"/>
              <a:gd name="connsiteY9" fmla="*/ 1946891 h 1972682"/>
              <a:gd name="connsiteX10" fmla="*/ 2173475 w 5960504"/>
              <a:gd name="connsiteY10" fmla="*/ 1925376 h 1972682"/>
              <a:gd name="connsiteX0" fmla="*/ 3066359 w 5960504"/>
              <a:gd name="connsiteY0" fmla="*/ 21429 h 1972682"/>
              <a:gd name="connsiteX1" fmla="*/ 3959243 w 5960504"/>
              <a:gd name="connsiteY1" fmla="*/ 164842 h 1972682"/>
              <a:gd name="connsiteX2" fmla="*/ 3302202 w 5960504"/>
              <a:gd name="connsiteY2" fmla="*/ 339330 h 1972682"/>
              <a:gd name="connsiteX3" fmla="*/ 1635593 w 5960504"/>
              <a:gd name="connsiteY3" fmla="*/ 515944 h 1972682"/>
              <a:gd name="connsiteX4" fmla="*/ 5508345 w 5960504"/>
              <a:gd name="connsiteY4" fmla="*/ 796004 h 1972682"/>
              <a:gd name="connsiteX5" fmla="*/ 635131 w 5960504"/>
              <a:gd name="connsiteY5" fmla="*/ 946430 h 1972682"/>
              <a:gd name="connsiteX6" fmla="*/ 731950 w 5960504"/>
              <a:gd name="connsiteY6" fmla="*/ 1247644 h 1972682"/>
              <a:gd name="connsiteX7" fmla="*/ 5960167 w 5960504"/>
              <a:gd name="connsiteY7" fmla="*/ 1508047 h 1972682"/>
              <a:gd name="connsiteX8" fmla="*/ 484524 w 5960504"/>
              <a:gd name="connsiteY8" fmla="*/ 1613404 h 1972682"/>
              <a:gd name="connsiteX9" fmla="*/ 463009 w 5960504"/>
              <a:gd name="connsiteY9" fmla="*/ 1946891 h 1972682"/>
              <a:gd name="connsiteX10" fmla="*/ 2173475 w 5960504"/>
              <a:gd name="connsiteY10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99790 w 6555679"/>
              <a:gd name="connsiteY4" fmla="*/ 796004 h 1972682"/>
              <a:gd name="connsiteX5" fmla="*/ 626576 w 6555679"/>
              <a:gd name="connsiteY5" fmla="*/ 946430 h 1972682"/>
              <a:gd name="connsiteX6" fmla="*/ 723395 w 6555679"/>
              <a:gd name="connsiteY6" fmla="*/ 1247644 h 1972682"/>
              <a:gd name="connsiteX7" fmla="*/ 5951612 w 6555679"/>
              <a:gd name="connsiteY7" fmla="*/ 1508047 h 1972682"/>
              <a:gd name="connsiteX8" fmla="*/ 5833278 w 6555679"/>
              <a:gd name="connsiteY8" fmla="*/ 1625468 h 1972682"/>
              <a:gd name="connsiteX9" fmla="*/ 475969 w 6555679"/>
              <a:gd name="connsiteY9" fmla="*/ 1613404 h 1972682"/>
              <a:gd name="connsiteX10" fmla="*/ 454454 w 6555679"/>
              <a:gd name="connsiteY10" fmla="*/ 1946891 h 1972682"/>
              <a:gd name="connsiteX11" fmla="*/ 2164920 w 6555679"/>
              <a:gd name="connsiteY11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99790 w 6555679"/>
              <a:gd name="connsiteY4" fmla="*/ 796004 h 1972682"/>
              <a:gd name="connsiteX5" fmla="*/ 5259814 w 6555679"/>
              <a:gd name="connsiteY5" fmla="*/ 877501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99790 w 6555679"/>
              <a:gd name="connsiteY4" fmla="*/ 796004 h 1972682"/>
              <a:gd name="connsiteX5" fmla="*/ 5259814 w 6555679"/>
              <a:gd name="connsiteY5" fmla="*/ 877501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259814 w 6555679"/>
              <a:gd name="connsiteY5" fmla="*/ 877501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259814 w 6555679"/>
              <a:gd name="connsiteY5" fmla="*/ 877501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141480 w 6555679"/>
              <a:gd name="connsiteY5" fmla="*/ 1014323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141480 w 6555679"/>
              <a:gd name="connsiteY5" fmla="*/ 1014323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141480 w 6555679"/>
              <a:gd name="connsiteY5" fmla="*/ 1014323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141480 w 6555679"/>
              <a:gd name="connsiteY5" fmla="*/ 1014323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168788 w 6555679"/>
              <a:gd name="connsiteY5" fmla="*/ 904865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254020 w 6555679"/>
              <a:gd name="connsiteY4" fmla="*/ 677424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254020 w 6555679"/>
              <a:gd name="connsiteY4" fmla="*/ 677424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254020 w 6555679"/>
              <a:gd name="connsiteY4" fmla="*/ 677424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590627 w 6555679"/>
              <a:gd name="connsiteY3" fmla="*/ 525066 h 1972682"/>
              <a:gd name="connsiteX4" fmla="*/ 5254020 w 6555679"/>
              <a:gd name="connsiteY4" fmla="*/ 677424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344984"/>
              <a:gd name="connsiteY0" fmla="*/ 21429 h 1972682"/>
              <a:gd name="connsiteX1" fmla="*/ 3950688 w 6344984"/>
              <a:gd name="connsiteY1" fmla="*/ 164842 h 1972682"/>
              <a:gd name="connsiteX2" fmla="*/ 3293647 w 6344984"/>
              <a:gd name="connsiteY2" fmla="*/ 339330 h 1972682"/>
              <a:gd name="connsiteX3" fmla="*/ 1590627 w 6344984"/>
              <a:gd name="connsiteY3" fmla="*/ 525066 h 1972682"/>
              <a:gd name="connsiteX4" fmla="*/ 5254020 w 6344984"/>
              <a:gd name="connsiteY4" fmla="*/ 677424 h 1972682"/>
              <a:gd name="connsiteX5" fmla="*/ 5378149 w 6344984"/>
              <a:gd name="connsiteY5" fmla="*/ 913986 h 1972682"/>
              <a:gd name="connsiteX6" fmla="*/ 626576 w 6344984"/>
              <a:gd name="connsiteY6" fmla="*/ 946430 h 1972682"/>
              <a:gd name="connsiteX7" fmla="*/ 723395 w 6344984"/>
              <a:gd name="connsiteY7" fmla="*/ 1247644 h 1972682"/>
              <a:gd name="connsiteX8" fmla="*/ 5951612 w 6344984"/>
              <a:gd name="connsiteY8" fmla="*/ 1508047 h 1972682"/>
              <a:gd name="connsiteX9" fmla="*/ 5833278 w 6344984"/>
              <a:gd name="connsiteY9" fmla="*/ 1625468 h 1972682"/>
              <a:gd name="connsiteX10" fmla="*/ 475969 w 6344984"/>
              <a:gd name="connsiteY10" fmla="*/ 1613404 h 1972682"/>
              <a:gd name="connsiteX11" fmla="*/ 454454 w 6344984"/>
              <a:gd name="connsiteY11" fmla="*/ 1946891 h 1972682"/>
              <a:gd name="connsiteX12" fmla="*/ 2164920 w 6344984"/>
              <a:gd name="connsiteY12" fmla="*/ 1925376 h 1972682"/>
              <a:gd name="connsiteX0" fmla="*/ 3057804 w 6328103"/>
              <a:gd name="connsiteY0" fmla="*/ 21429 h 1972682"/>
              <a:gd name="connsiteX1" fmla="*/ 3950688 w 6328103"/>
              <a:gd name="connsiteY1" fmla="*/ 164842 h 1972682"/>
              <a:gd name="connsiteX2" fmla="*/ 3293647 w 6328103"/>
              <a:gd name="connsiteY2" fmla="*/ 339330 h 1972682"/>
              <a:gd name="connsiteX3" fmla="*/ 1590627 w 6328103"/>
              <a:gd name="connsiteY3" fmla="*/ 525066 h 1972682"/>
              <a:gd name="connsiteX4" fmla="*/ 5254020 w 6328103"/>
              <a:gd name="connsiteY4" fmla="*/ 677424 h 1972682"/>
              <a:gd name="connsiteX5" fmla="*/ 5378149 w 6328103"/>
              <a:gd name="connsiteY5" fmla="*/ 913986 h 1972682"/>
              <a:gd name="connsiteX6" fmla="*/ 626576 w 6328103"/>
              <a:gd name="connsiteY6" fmla="*/ 946430 h 1972682"/>
              <a:gd name="connsiteX7" fmla="*/ 723395 w 6328103"/>
              <a:gd name="connsiteY7" fmla="*/ 1247644 h 1972682"/>
              <a:gd name="connsiteX8" fmla="*/ 5906099 w 6328103"/>
              <a:gd name="connsiteY8" fmla="*/ 1362102 h 1972682"/>
              <a:gd name="connsiteX9" fmla="*/ 5833278 w 6328103"/>
              <a:gd name="connsiteY9" fmla="*/ 1625468 h 1972682"/>
              <a:gd name="connsiteX10" fmla="*/ 475969 w 6328103"/>
              <a:gd name="connsiteY10" fmla="*/ 1613404 h 1972682"/>
              <a:gd name="connsiteX11" fmla="*/ 454454 w 6328103"/>
              <a:gd name="connsiteY11" fmla="*/ 1946891 h 1972682"/>
              <a:gd name="connsiteX12" fmla="*/ 2164920 w 6328103"/>
              <a:gd name="connsiteY12" fmla="*/ 1925376 h 1972682"/>
              <a:gd name="connsiteX0" fmla="*/ 3057804 w 6036423"/>
              <a:gd name="connsiteY0" fmla="*/ 21429 h 1972682"/>
              <a:gd name="connsiteX1" fmla="*/ 3950688 w 6036423"/>
              <a:gd name="connsiteY1" fmla="*/ 164842 h 1972682"/>
              <a:gd name="connsiteX2" fmla="*/ 3293647 w 6036423"/>
              <a:gd name="connsiteY2" fmla="*/ 339330 h 1972682"/>
              <a:gd name="connsiteX3" fmla="*/ 1590627 w 6036423"/>
              <a:gd name="connsiteY3" fmla="*/ 525066 h 1972682"/>
              <a:gd name="connsiteX4" fmla="*/ 5254020 w 6036423"/>
              <a:gd name="connsiteY4" fmla="*/ 677424 h 1972682"/>
              <a:gd name="connsiteX5" fmla="*/ 5378149 w 6036423"/>
              <a:gd name="connsiteY5" fmla="*/ 913986 h 1972682"/>
              <a:gd name="connsiteX6" fmla="*/ 626576 w 6036423"/>
              <a:gd name="connsiteY6" fmla="*/ 946430 h 1972682"/>
              <a:gd name="connsiteX7" fmla="*/ 723395 w 6036423"/>
              <a:gd name="connsiteY7" fmla="*/ 1247644 h 1972682"/>
              <a:gd name="connsiteX8" fmla="*/ 5906099 w 6036423"/>
              <a:gd name="connsiteY8" fmla="*/ 1362102 h 1972682"/>
              <a:gd name="connsiteX9" fmla="*/ 5833278 w 6036423"/>
              <a:gd name="connsiteY9" fmla="*/ 1625468 h 1972682"/>
              <a:gd name="connsiteX10" fmla="*/ 475969 w 6036423"/>
              <a:gd name="connsiteY10" fmla="*/ 1613404 h 1972682"/>
              <a:gd name="connsiteX11" fmla="*/ 454454 w 6036423"/>
              <a:gd name="connsiteY11" fmla="*/ 1946891 h 1972682"/>
              <a:gd name="connsiteX12" fmla="*/ 2164920 w 6036423"/>
              <a:gd name="connsiteY12" fmla="*/ 1925376 h 1972682"/>
              <a:gd name="connsiteX0" fmla="*/ 3057804 w 6328103"/>
              <a:gd name="connsiteY0" fmla="*/ 21429 h 1972682"/>
              <a:gd name="connsiteX1" fmla="*/ 3950688 w 6328103"/>
              <a:gd name="connsiteY1" fmla="*/ 164842 h 1972682"/>
              <a:gd name="connsiteX2" fmla="*/ 3293647 w 6328103"/>
              <a:gd name="connsiteY2" fmla="*/ 339330 h 1972682"/>
              <a:gd name="connsiteX3" fmla="*/ 1590627 w 6328103"/>
              <a:gd name="connsiteY3" fmla="*/ 525066 h 1972682"/>
              <a:gd name="connsiteX4" fmla="*/ 5254020 w 6328103"/>
              <a:gd name="connsiteY4" fmla="*/ 677424 h 1972682"/>
              <a:gd name="connsiteX5" fmla="*/ 5378149 w 6328103"/>
              <a:gd name="connsiteY5" fmla="*/ 913986 h 1972682"/>
              <a:gd name="connsiteX6" fmla="*/ 626576 w 6328103"/>
              <a:gd name="connsiteY6" fmla="*/ 946430 h 1972682"/>
              <a:gd name="connsiteX7" fmla="*/ 723395 w 6328103"/>
              <a:gd name="connsiteY7" fmla="*/ 1247644 h 1972682"/>
              <a:gd name="connsiteX8" fmla="*/ 5906099 w 6328103"/>
              <a:gd name="connsiteY8" fmla="*/ 1362102 h 1972682"/>
              <a:gd name="connsiteX9" fmla="*/ 5833278 w 6328103"/>
              <a:gd name="connsiteY9" fmla="*/ 1625468 h 1972682"/>
              <a:gd name="connsiteX10" fmla="*/ 475969 w 6328103"/>
              <a:gd name="connsiteY10" fmla="*/ 1613404 h 1972682"/>
              <a:gd name="connsiteX11" fmla="*/ 454454 w 6328103"/>
              <a:gd name="connsiteY11" fmla="*/ 1946891 h 1972682"/>
              <a:gd name="connsiteX12" fmla="*/ 2164920 w 6328103"/>
              <a:gd name="connsiteY12" fmla="*/ 1925376 h 1972682"/>
              <a:gd name="connsiteX0" fmla="*/ 3057804 w 6056425"/>
              <a:gd name="connsiteY0" fmla="*/ 21429 h 1972682"/>
              <a:gd name="connsiteX1" fmla="*/ 3950688 w 6056425"/>
              <a:gd name="connsiteY1" fmla="*/ 164842 h 1972682"/>
              <a:gd name="connsiteX2" fmla="*/ 3293647 w 6056425"/>
              <a:gd name="connsiteY2" fmla="*/ 339330 h 1972682"/>
              <a:gd name="connsiteX3" fmla="*/ 1590627 w 6056425"/>
              <a:gd name="connsiteY3" fmla="*/ 525066 h 1972682"/>
              <a:gd name="connsiteX4" fmla="*/ 5254020 w 6056425"/>
              <a:gd name="connsiteY4" fmla="*/ 677424 h 1972682"/>
              <a:gd name="connsiteX5" fmla="*/ 5378149 w 6056425"/>
              <a:gd name="connsiteY5" fmla="*/ 913986 h 1972682"/>
              <a:gd name="connsiteX6" fmla="*/ 626576 w 6056425"/>
              <a:gd name="connsiteY6" fmla="*/ 946430 h 1972682"/>
              <a:gd name="connsiteX7" fmla="*/ 723395 w 6056425"/>
              <a:gd name="connsiteY7" fmla="*/ 1247644 h 1972682"/>
              <a:gd name="connsiteX8" fmla="*/ 5906099 w 6056425"/>
              <a:gd name="connsiteY8" fmla="*/ 1362102 h 1972682"/>
              <a:gd name="connsiteX9" fmla="*/ 5833278 w 6056425"/>
              <a:gd name="connsiteY9" fmla="*/ 1625468 h 1972682"/>
              <a:gd name="connsiteX10" fmla="*/ 475969 w 6056425"/>
              <a:gd name="connsiteY10" fmla="*/ 1613404 h 1972682"/>
              <a:gd name="connsiteX11" fmla="*/ 454454 w 6056425"/>
              <a:gd name="connsiteY11" fmla="*/ 1946891 h 1972682"/>
              <a:gd name="connsiteX12" fmla="*/ 2164920 w 6056425"/>
              <a:gd name="connsiteY12" fmla="*/ 1925376 h 1972682"/>
              <a:gd name="connsiteX0" fmla="*/ 3046629 w 6252663"/>
              <a:gd name="connsiteY0" fmla="*/ 21429 h 1972682"/>
              <a:gd name="connsiteX1" fmla="*/ 3939513 w 6252663"/>
              <a:gd name="connsiteY1" fmla="*/ 164842 h 1972682"/>
              <a:gd name="connsiteX2" fmla="*/ 3282472 w 6252663"/>
              <a:gd name="connsiteY2" fmla="*/ 339330 h 1972682"/>
              <a:gd name="connsiteX3" fmla="*/ 1579452 w 6252663"/>
              <a:gd name="connsiteY3" fmla="*/ 525066 h 1972682"/>
              <a:gd name="connsiteX4" fmla="*/ 5242845 w 6252663"/>
              <a:gd name="connsiteY4" fmla="*/ 677424 h 1972682"/>
              <a:gd name="connsiteX5" fmla="*/ 5366974 w 6252663"/>
              <a:gd name="connsiteY5" fmla="*/ 913986 h 1972682"/>
              <a:gd name="connsiteX6" fmla="*/ 615401 w 6252663"/>
              <a:gd name="connsiteY6" fmla="*/ 946430 h 1972682"/>
              <a:gd name="connsiteX7" fmla="*/ 712220 w 6252663"/>
              <a:gd name="connsiteY7" fmla="*/ 1247644 h 1972682"/>
              <a:gd name="connsiteX8" fmla="*/ 5894924 w 6252663"/>
              <a:gd name="connsiteY8" fmla="*/ 1362102 h 1972682"/>
              <a:gd name="connsiteX9" fmla="*/ 5667358 w 6252663"/>
              <a:gd name="connsiteY9" fmla="*/ 1634590 h 1972682"/>
              <a:gd name="connsiteX10" fmla="*/ 464794 w 6252663"/>
              <a:gd name="connsiteY10" fmla="*/ 1613404 h 1972682"/>
              <a:gd name="connsiteX11" fmla="*/ 443279 w 6252663"/>
              <a:gd name="connsiteY11" fmla="*/ 1946891 h 1972682"/>
              <a:gd name="connsiteX12" fmla="*/ 2153745 w 6252663"/>
              <a:gd name="connsiteY12" fmla="*/ 1925376 h 1972682"/>
              <a:gd name="connsiteX0" fmla="*/ 3046629 w 6338371"/>
              <a:gd name="connsiteY0" fmla="*/ 21429 h 1972682"/>
              <a:gd name="connsiteX1" fmla="*/ 3939513 w 6338371"/>
              <a:gd name="connsiteY1" fmla="*/ 164842 h 1972682"/>
              <a:gd name="connsiteX2" fmla="*/ 3282472 w 6338371"/>
              <a:gd name="connsiteY2" fmla="*/ 339330 h 1972682"/>
              <a:gd name="connsiteX3" fmla="*/ 1579452 w 6338371"/>
              <a:gd name="connsiteY3" fmla="*/ 525066 h 1972682"/>
              <a:gd name="connsiteX4" fmla="*/ 5242845 w 6338371"/>
              <a:gd name="connsiteY4" fmla="*/ 677424 h 1972682"/>
              <a:gd name="connsiteX5" fmla="*/ 5366974 w 6338371"/>
              <a:gd name="connsiteY5" fmla="*/ 913986 h 1972682"/>
              <a:gd name="connsiteX6" fmla="*/ 615401 w 6338371"/>
              <a:gd name="connsiteY6" fmla="*/ 946430 h 1972682"/>
              <a:gd name="connsiteX7" fmla="*/ 712220 w 6338371"/>
              <a:gd name="connsiteY7" fmla="*/ 1247644 h 1972682"/>
              <a:gd name="connsiteX8" fmla="*/ 5731078 w 6338371"/>
              <a:gd name="connsiteY8" fmla="*/ 1407709 h 1972682"/>
              <a:gd name="connsiteX9" fmla="*/ 5667358 w 6338371"/>
              <a:gd name="connsiteY9" fmla="*/ 1634590 h 1972682"/>
              <a:gd name="connsiteX10" fmla="*/ 464794 w 6338371"/>
              <a:gd name="connsiteY10" fmla="*/ 1613404 h 1972682"/>
              <a:gd name="connsiteX11" fmla="*/ 443279 w 6338371"/>
              <a:gd name="connsiteY11" fmla="*/ 1946891 h 1972682"/>
              <a:gd name="connsiteX12" fmla="*/ 2153745 w 6338371"/>
              <a:gd name="connsiteY12" fmla="*/ 1925376 h 1972682"/>
              <a:gd name="connsiteX0" fmla="*/ 3046629 w 6225609"/>
              <a:gd name="connsiteY0" fmla="*/ 21429 h 1972682"/>
              <a:gd name="connsiteX1" fmla="*/ 3939513 w 6225609"/>
              <a:gd name="connsiteY1" fmla="*/ 164842 h 1972682"/>
              <a:gd name="connsiteX2" fmla="*/ 3282472 w 6225609"/>
              <a:gd name="connsiteY2" fmla="*/ 339330 h 1972682"/>
              <a:gd name="connsiteX3" fmla="*/ 1579452 w 6225609"/>
              <a:gd name="connsiteY3" fmla="*/ 525066 h 1972682"/>
              <a:gd name="connsiteX4" fmla="*/ 5242845 w 6225609"/>
              <a:gd name="connsiteY4" fmla="*/ 677424 h 1972682"/>
              <a:gd name="connsiteX5" fmla="*/ 5366974 w 6225609"/>
              <a:gd name="connsiteY5" fmla="*/ 913986 h 1972682"/>
              <a:gd name="connsiteX6" fmla="*/ 615401 w 6225609"/>
              <a:gd name="connsiteY6" fmla="*/ 946430 h 1972682"/>
              <a:gd name="connsiteX7" fmla="*/ 712220 w 6225609"/>
              <a:gd name="connsiteY7" fmla="*/ 1247644 h 1972682"/>
              <a:gd name="connsiteX8" fmla="*/ 5731078 w 6225609"/>
              <a:gd name="connsiteY8" fmla="*/ 1407709 h 1972682"/>
              <a:gd name="connsiteX9" fmla="*/ 5667358 w 6225609"/>
              <a:gd name="connsiteY9" fmla="*/ 1634590 h 1972682"/>
              <a:gd name="connsiteX10" fmla="*/ 464794 w 6225609"/>
              <a:gd name="connsiteY10" fmla="*/ 1613404 h 1972682"/>
              <a:gd name="connsiteX11" fmla="*/ 443279 w 6225609"/>
              <a:gd name="connsiteY11" fmla="*/ 1946891 h 1972682"/>
              <a:gd name="connsiteX12" fmla="*/ 2153745 w 6225609"/>
              <a:gd name="connsiteY12" fmla="*/ 1925376 h 1972682"/>
              <a:gd name="connsiteX0" fmla="*/ 3046629 w 6283516"/>
              <a:gd name="connsiteY0" fmla="*/ 21429 h 1972682"/>
              <a:gd name="connsiteX1" fmla="*/ 3939513 w 6283516"/>
              <a:gd name="connsiteY1" fmla="*/ 164842 h 1972682"/>
              <a:gd name="connsiteX2" fmla="*/ 3282472 w 6283516"/>
              <a:gd name="connsiteY2" fmla="*/ 339330 h 1972682"/>
              <a:gd name="connsiteX3" fmla="*/ 1579452 w 6283516"/>
              <a:gd name="connsiteY3" fmla="*/ 525066 h 1972682"/>
              <a:gd name="connsiteX4" fmla="*/ 5242845 w 6283516"/>
              <a:gd name="connsiteY4" fmla="*/ 677424 h 1972682"/>
              <a:gd name="connsiteX5" fmla="*/ 5366974 w 6283516"/>
              <a:gd name="connsiteY5" fmla="*/ 913986 h 1972682"/>
              <a:gd name="connsiteX6" fmla="*/ 615401 w 6283516"/>
              <a:gd name="connsiteY6" fmla="*/ 946430 h 1972682"/>
              <a:gd name="connsiteX7" fmla="*/ 712220 w 6283516"/>
              <a:gd name="connsiteY7" fmla="*/ 1247644 h 1972682"/>
              <a:gd name="connsiteX8" fmla="*/ 5840310 w 6283516"/>
              <a:gd name="connsiteY8" fmla="*/ 1307372 h 1972682"/>
              <a:gd name="connsiteX9" fmla="*/ 5667358 w 6283516"/>
              <a:gd name="connsiteY9" fmla="*/ 1634590 h 1972682"/>
              <a:gd name="connsiteX10" fmla="*/ 464794 w 6283516"/>
              <a:gd name="connsiteY10" fmla="*/ 1613404 h 1972682"/>
              <a:gd name="connsiteX11" fmla="*/ 443279 w 6283516"/>
              <a:gd name="connsiteY11" fmla="*/ 1946891 h 1972682"/>
              <a:gd name="connsiteX12" fmla="*/ 2153745 w 6283516"/>
              <a:gd name="connsiteY12" fmla="*/ 1925376 h 1972682"/>
              <a:gd name="connsiteX0" fmla="*/ 3046629 w 6288581"/>
              <a:gd name="connsiteY0" fmla="*/ 21429 h 1972682"/>
              <a:gd name="connsiteX1" fmla="*/ 3939513 w 6288581"/>
              <a:gd name="connsiteY1" fmla="*/ 164842 h 1972682"/>
              <a:gd name="connsiteX2" fmla="*/ 3282472 w 6288581"/>
              <a:gd name="connsiteY2" fmla="*/ 339330 h 1972682"/>
              <a:gd name="connsiteX3" fmla="*/ 1579452 w 6288581"/>
              <a:gd name="connsiteY3" fmla="*/ 525066 h 1972682"/>
              <a:gd name="connsiteX4" fmla="*/ 5242845 w 6288581"/>
              <a:gd name="connsiteY4" fmla="*/ 677424 h 1972682"/>
              <a:gd name="connsiteX5" fmla="*/ 5366974 w 6288581"/>
              <a:gd name="connsiteY5" fmla="*/ 913986 h 1972682"/>
              <a:gd name="connsiteX6" fmla="*/ 615401 w 6288581"/>
              <a:gd name="connsiteY6" fmla="*/ 946430 h 1972682"/>
              <a:gd name="connsiteX7" fmla="*/ 712220 w 6288581"/>
              <a:gd name="connsiteY7" fmla="*/ 1247644 h 1972682"/>
              <a:gd name="connsiteX8" fmla="*/ 5849413 w 6288581"/>
              <a:gd name="connsiteY8" fmla="*/ 1343858 h 1972682"/>
              <a:gd name="connsiteX9" fmla="*/ 5667358 w 6288581"/>
              <a:gd name="connsiteY9" fmla="*/ 1634590 h 1972682"/>
              <a:gd name="connsiteX10" fmla="*/ 464794 w 6288581"/>
              <a:gd name="connsiteY10" fmla="*/ 1613404 h 1972682"/>
              <a:gd name="connsiteX11" fmla="*/ 443279 w 6288581"/>
              <a:gd name="connsiteY11" fmla="*/ 1946891 h 1972682"/>
              <a:gd name="connsiteX12" fmla="*/ 2153745 w 6288581"/>
              <a:gd name="connsiteY12" fmla="*/ 1925376 h 1972682"/>
              <a:gd name="connsiteX0" fmla="*/ 3046629 w 6158290"/>
              <a:gd name="connsiteY0" fmla="*/ 21429 h 1972682"/>
              <a:gd name="connsiteX1" fmla="*/ 3939513 w 6158290"/>
              <a:gd name="connsiteY1" fmla="*/ 164842 h 1972682"/>
              <a:gd name="connsiteX2" fmla="*/ 3282472 w 6158290"/>
              <a:gd name="connsiteY2" fmla="*/ 339330 h 1972682"/>
              <a:gd name="connsiteX3" fmla="*/ 1579452 w 6158290"/>
              <a:gd name="connsiteY3" fmla="*/ 525066 h 1972682"/>
              <a:gd name="connsiteX4" fmla="*/ 5242845 w 6158290"/>
              <a:gd name="connsiteY4" fmla="*/ 677424 h 1972682"/>
              <a:gd name="connsiteX5" fmla="*/ 5366974 w 6158290"/>
              <a:gd name="connsiteY5" fmla="*/ 913986 h 1972682"/>
              <a:gd name="connsiteX6" fmla="*/ 615401 w 6158290"/>
              <a:gd name="connsiteY6" fmla="*/ 946430 h 1972682"/>
              <a:gd name="connsiteX7" fmla="*/ 712220 w 6158290"/>
              <a:gd name="connsiteY7" fmla="*/ 1247644 h 1972682"/>
              <a:gd name="connsiteX8" fmla="*/ 5849413 w 6158290"/>
              <a:gd name="connsiteY8" fmla="*/ 1343858 h 1972682"/>
              <a:gd name="connsiteX9" fmla="*/ 5667358 w 6158290"/>
              <a:gd name="connsiteY9" fmla="*/ 1634590 h 1972682"/>
              <a:gd name="connsiteX10" fmla="*/ 464794 w 6158290"/>
              <a:gd name="connsiteY10" fmla="*/ 1613404 h 1972682"/>
              <a:gd name="connsiteX11" fmla="*/ 443279 w 6158290"/>
              <a:gd name="connsiteY11" fmla="*/ 1946891 h 1972682"/>
              <a:gd name="connsiteX12" fmla="*/ 2153745 w 6158290"/>
              <a:gd name="connsiteY12" fmla="*/ 1925376 h 1972682"/>
              <a:gd name="connsiteX0" fmla="*/ 3046629 w 5901651"/>
              <a:gd name="connsiteY0" fmla="*/ 21429 h 1972682"/>
              <a:gd name="connsiteX1" fmla="*/ 3939513 w 5901651"/>
              <a:gd name="connsiteY1" fmla="*/ 164842 h 1972682"/>
              <a:gd name="connsiteX2" fmla="*/ 3282472 w 5901651"/>
              <a:gd name="connsiteY2" fmla="*/ 339330 h 1972682"/>
              <a:gd name="connsiteX3" fmla="*/ 1579452 w 5901651"/>
              <a:gd name="connsiteY3" fmla="*/ 525066 h 1972682"/>
              <a:gd name="connsiteX4" fmla="*/ 5242845 w 5901651"/>
              <a:gd name="connsiteY4" fmla="*/ 677424 h 1972682"/>
              <a:gd name="connsiteX5" fmla="*/ 5366974 w 5901651"/>
              <a:gd name="connsiteY5" fmla="*/ 913986 h 1972682"/>
              <a:gd name="connsiteX6" fmla="*/ 615401 w 5901651"/>
              <a:gd name="connsiteY6" fmla="*/ 946430 h 1972682"/>
              <a:gd name="connsiteX7" fmla="*/ 712220 w 5901651"/>
              <a:gd name="connsiteY7" fmla="*/ 1247644 h 1972682"/>
              <a:gd name="connsiteX8" fmla="*/ 5849413 w 5901651"/>
              <a:gd name="connsiteY8" fmla="*/ 1343858 h 1972682"/>
              <a:gd name="connsiteX9" fmla="*/ 5667358 w 5901651"/>
              <a:gd name="connsiteY9" fmla="*/ 1634590 h 1972682"/>
              <a:gd name="connsiteX10" fmla="*/ 464794 w 5901651"/>
              <a:gd name="connsiteY10" fmla="*/ 1613404 h 1972682"/>
              <a:gd name="connsiteX11" fmla="*/ 443279 w 5901651"/>
              <a:gd name="connsiteY11" fmla="*/ 1946891 h 1972682"/>
              <a:gd name="connsiteX12" fmla="*/ 2153745 w 5901651"/>
              <a:gd name="connsiteY12" fmla="*/ 1925376 h 1972682"/>
              <a:gd name="connsiteX0" fmla="*/ 3046629 w 5849707"/>
              <a:gd name="connsiteY0" fmla="*/ 21429 h 1972682"/>
              <a:gd name="connsiteX1" fmla="*/ 3939513 w 5849707"/>
              <a:gd name="connsiteY1" fmla="*/ 164842 h 1972682"/>
              <a:gd name="connsiteX2" fmla="*/ 3282472 w 5849707"/>
              <a:gd name="connsiteY2" fmla="*/ 339330 h 1972682"/>
              <a:gd name="connsiteX3" fmla="*/ 1579452 w 5849707"/>
              <a:gd name="connsiteY3" fmla="*/ 525066 h 1972682"/>
              <a:gd name="connsiteX4" fmla="*/ 5242845 w 5849707"/>
              <a:gd name="connsiteY4" fmla="*/ 677424 h 1972682"/>
              <a:gd name="connsiteX5" fmla="*/ 5366974 w 5849707"/>
              <a:gd name="connsiteY5" fmla="*/ 913986 h 1972682"/>
              <a:gd name="connsiteX6" fmla="*/ 615401 w 5849707"/>
              <a:gd name="connsiteY6" fmla="*/ 946430 h 1972682"/>
              <a:gd name="connsiteX7" fmla="*/ 712220 w 5849707"/>
              <a:gd name="connsiteY7" fmla="*/ 1247644 h 1972682"/>
              <a:gd name="connsiteX8" fmla="*/ 5849413 w 5849707"/>
              <a:gd name="connsiteY8" fmla="*/ 1343858 h 1972682"/>
              <a:gd name="connsiteX9" fmla="*/ 464794 w 5849707"/>
              <a:gd name="connsiteY9" fmla="*/ 1613404 h 1972682"/>
              <a:gd name="connsiteX10" fmla="*/ 443279 w 5849707"/>
              <a:gd name="connsiteY10" fmla="*/ 1946891 h 1972682"/>
              <a:gd name="connsiteX11" fmla="*/ 2153745 w 5849707"/>
              <a:gd name="connsiteY11" fmla="*/ 1925376 h 1972682"/>
              <a:gd name="connsiteX0" fmla="*/ 3046629 w 5849577"/>
              <a:gd name="connsiteY0" fmla="*/ 21429 h 1972682"/>
              <a:gd name="connsiteX1" fmla="*/ 3939513 w 5849577"/>
              <a:gd name="connsiteY1" fmla="*/ 164842 h 1972682"/>
              <a:gd name="connsiteX2" fmla="*/ 3282472 w 5849577"/>
              <a:gd name="connsiteY2" fmla="*/ 339330 h 1972682"/>
              <a:gd name="connsiteX3" fmla="*/ 1579452 w 5849577"/>
              <a:gd name="connsiteY3" fmla="*/ 525066 h 1972682"/>
              <a:gd name="connsiteX4" fmla="*/ 5242845 w 5849577"/>
              <a:gd name="connsiteY4" fmla="*/ 677424 h 1972682"/>
              <a:gd name="connsiteX5" fmla="*/ 5366974 w 5849577"/>
              <a:gd name="connsiteY5" fmla="*/ 913986 h 1972682"/>
              <a:gd name="connsiteX6" fmla="*/ 615401 w 5849577"/>
              <a:gd name="connsiteY6" fmla="*/ 946430 h 1972682"/>
              <a:gd name="connsiteX7" fmla="*/ 712220 w 5849577"/>
              <a:gd name="connsiteY7" fmla="*/ 1247644 h 1972682"/>
              <a:gd name="connsiteX8" fmla="*/ 5849413 w 5849577"/>
              <a:gd name="connsiteY8" fmla="*/ 1343858 h 1972682"/>
              <a:gd name="connsiteX9" fmla="*/ 464794 w 5849577"/>
              <a:gd name="connsiteY9" fmla="*/ 1613404 h 1972682"/>
              <a:gd name="connsiteX10" fmla="*/ 443279 w 5849577"/>
              <a:gd name="connsiteY10" fmla="*/ 1946891 h 1972682"/>
              <a:gd name="connsiteX11" fmla="*/ 2153745 w 5849577"/>
              <a:gd name="connsiteY11" fmla="*/ 1925376 h 1972682"/>
              <a:gd name="connsiteX0" fmla="*/ 3068994 w 5999376"/>
              <a:gd name="connsiteY0" fmla="*/ 21429 h 1972682"/>
              <a:gd name="connsiteX1" fmla="*/ 3961878 w 5999376"/>
              <a:gd name="connsiteY1" fmla="*/ 164842 h 1972682"/>
              <a:gd name="connsiteX2" fmla="*/ 3304837 w 5999376"/>
              <a:gd name="connsiteY2" fmla="*/ 339330 h 1972682"/>
              <a:gd name="connsiteX3" fmla="*/ 1601817 w 5999376"/>
              <a:gd name="connsiteY3" fmla="*/ 525066 h 1972682"/>
              <a:gd name="connsiteX4" fmla="*/ 5265210 w 5999376"/>
              <a:gd name="connsiteY4" fmla="*/ 677424 h 1972682"/>
              <a:gd name="connsiteX5" fmla="*/ 5389339 w 5999376"/>
              <a:gd name="connsiteY5" fmla="*/ 913986 h 1972682"/>
              <a:gd name="connsiteX6" fmla="*/ 637766 w 5999376"/>
              <a:gd name="connsiteY6" fmla="*/ 946430 h 1972682"/>
              <a:gd name="connsiteX7" fmla="*/ 734585 w 5999376"/>
              <a:gd name="connsiteY7" fmla="*/ 1247644 h 1972682"/>
              <a:gd name="connsiteX8" fmla="*/ 5999215 w 5999376"/>
              <a:gd name="connsiteY8" fmla="*/ 1453317 h 1972682"/>
              <a:gd name="connsiteX9" fmla="*/ 487159 w 5999376"/>
              <a:gd name="connsiteY9" fmla="*/ 1613404 h 1972682"/>
              <a:gd name="connsiteX10" fmla="*/ 465644 w 5999376"/>
              <a:gd name="connsiteY10" fmla="*/ 1946891 h 1972682"/>
              <a:gd name="connsiteX11" fmla="*/ 2176110 w 5999376"/>
              <a:gd name="connsiteY11" fmla="*/ 1925376 h 1972682"/>
              <a:gd name="connsiteX0" fmla="*/ 3068994 w 5999376"/>
              <a:gd name="connsiteY0" fmla="*/ 6625 h 1957878"/>
              <a:gd name="connsiteX1" fmla="*/ 3961878 w 5999376"/>
              <a:gd name="connsiteY1" fmla="*/ 150038 h 1957878"/>
              <a:gd name="connsiteX2" fmla="*/ 1601817 w 5999376"/>
              <a:gd name="connsiteY2" fmla="*/ 510262 h 1957878"/>
              <a:gd name="connsiteX3" fmla="*/ 5265210 w 5999376"/>
              <a:gd name="connsiteY3" fmla="*/ 662620 h 1957878"/>
              <a:gd name="connsiteX4" fmla="*/ 5389339 w 5999376"/>
              <a:gd name="connsiteY4" fmla="*/ 899182 h 1957878"/>
              <a:gd name="connsiteX5" fmla="*/ 637766 w 5999376"/>
              <a:gd name="connsiteY5" fmla="*/ 931626 h 1957878"/>
              <a:gd name="connsiteX6" fmla="*/ 734585 w 5999376"/>
              <a:gd name="connsiteY6" fmla="*/ 1232840 h 1957878"/>
              <a:gd name="connsiteX7" fmla="*/ 5999215 w 5999376"/>
              <a:gd name="connsiteY7" fmla="*/ 1438513 h 1957878"/>
              <a:gd name="connsiteX8" fmla="*/ 487159 w 5999376"/>
              <a:gd name="connsiteY8" fmla="*/ 1598600 h 1957878"/>
              <a:gd name="connsiteX9" fmla="*/ 465644 w 5999376"/>
              <a:gd name="connsiteY9" fmla="*/ 1932087 h 1957878"/>
              <a:gd name="connsiteX10" fmla="*/ 2176110 w 5999376"/>
              <a:gd name="connsiteY10" fmla="*/ 1910572 h 1957878"/>
              <a:gd name="connsiteX0" fmla="*/ 3068994 w 5999376"/>
              <a:gd name="connsiteY0" fmla="*/ 7463 h 1958716"/>
              <a:gd name="connsiteX1" fmla="*/ 3961878 w 5999376"/>
              <a:gd name="connsiteY1" fmla="*/ 150876 h 1958716"/>
              <a:gd name="connsiteX2" fmla="*/ 1601817 w 5999376"/>
              <a:gd name="connsiteY2" fmla="*/ 599940 h 1958716"/>
              <a:gd name="connsiteX3" fmla="*/ 5265210 w 5999376"/>
              <a:gd name="connsiteY3" fmla="*/ 663458 h 1958716"/>
              <a:gd name="connsiteX4" fmla="*/ 5389339 w 5999376"/>
              <a:gd name="connsiteY4" fmla="*/ 900020 h 1958716"/>
              <a:gd name="connsiteX5" fmla="*/ 637766 w 5999376"/>
              <a:gd name="connsiteY5" fmla="*/ 932464 h 1958716"/>
              <a:gd name="connsiteX6" fmla="*/ 734585 w 5999376"/>
              <a:gd name="connsiteY6" fmla="*/ 1233678 h 1958716"/>
              <a:gd name="connsiteX7" fmla="*/ 5999215 w 5999376"/>
              <a:gd name="connsiteY7" fmla="*/ 1439351 h 1958716"/>
              <a:gd name="connsiteX8" fmla="*/ 487159 w 5999376"/>
              <a:gd name="connsiteY8" fmla="*/ 1599438 h 1958716"/>
              <a:gd name="connsiteX9" fmla="*/ 465644 w 5999376"/>
              <a:gd name="connsiteY9" fmla="*/ 1932925 h 1958716"/>
              <a:gd name="connsiteX10" fmla="*/ 2176110 w 5999376"/>
              <a:gd name="connsiteY10" fmla="*/ 1911410 h 1958716"/>
              <a:gd name="connsiteX0" fmla="*/ 3068994 w 5999376"/>
              <a:gd name="connsiteY0" fmla="*/ 7463 h 1958716"/>
              <a:gd name="connsiteX1" fmla="*/ 3961878 w 5999376"/>
              <a:gd name="connsiteY1" fmla="*/ 150876 h 1958716"/>
              <a:gd name="connsiteX2" fmla="*/ 1601817 w 5999376"/>
              <a:gd name="connsiteY2" fmla="*/ 599940 h 1958716"/>
              <a:gd name="connsiteX3" fmla="*/ 5265210 w 5999376"/>
              <a:gd name="connsiteY3" fmla="*/ 663458 h 1958716"/>
              <a:gd name="connsiteX4" fmla="*/ 5389339 w 5999376"/>
              <a:gd name="connsiteY4" fmla="*/ 900020 h 1958716"/>
              <a:gd name="connsiteX5" fmla="*/ 637766 w 5999376"/>
              <a:gd name="connsiteY5" fmla="*/ 932464 h 1958716"/>
              <a:gd name="connsiteX6" fmla="*/ 734585 w 5999376"/>
              <a:gd name="connsiteY6" fmla="*/ 1233678 h 1958716"/>
              <a:gd name="connsiteX7" fmla="*/ 5999215 w 5999376"/>
              <a:gd name="connsiteY7" fmla="*/ 1439351 h 1958716"/>
              <a:gd name="connsiteX8" fmla="*/ 487159 w 5999376"/>
              <a:gd name="connsiteY8" fmla="*/ 1599438 h 1958716"/>
              <a:gd name="connsiteX9" fmla="*/ 465644 w 5999376"/>
              <a:gd name="connsiteY9" fmla="*/ 1932925 h 1958716"/>
              <a:gd name="connsiteX10" fmla="*/ 2176110 w 5999376"/>
              <a:gd name="connsiteY10" fmla="*/ 1911410 h 1958716"/>
              <a:gd name="connsiteX0" fmla="*/ 3068994 w 5999376"/>
              <a:gd name="connsiteY0" fmla="*/ 6557 h 1957810"/>
              <a:gd name="connsiteX1" fmla="*/ 3961878 w 5999376"/>
              <a:gd name="connsiteY1" fmla="*/ 149970 h 1957810"/>
              <a:gd name="connsiteX2" fmla="*/ 1601817 w 5999376"/>
              <a:gd name="connsiteY2" fmla="*/ 502117 h 1957810"/>
              <a:gd name="connsiteX3" fmla="*/ 5265210 w 5999376"/>
              <a:gd name="connsiteY3" fmla="*/ 662552 h 1957810"/>
              <a:gd name="connsiteX4" fmla="*/ 5389339 w 5999376"/>
              <a:gd name="connsiteY4" fmla="*/ 899114 h 1957810"/>
              <a:gd name="connsiteX5" fmla="*/ 637766 w 5999376"/>
              <a:gd name="connsiteY5" fmla="*/ 931558 h 1957810"/>
              <a:gd name="connsiteX6" fmla="*/ 734585 w 5999376"/>
              <a:gd name="connsiteY6" fmla="*/ 1232772 h 1957810"/>
              <a:gd name="connsiteX7" fmla="*/ 5999215 w 5999376"/>
              <a:gd name="connsiteY7" fmla="*/ 1438445 h 1957810"/>
              <a:gd name="connsiteX8" fmla="*/ 487159 w 5999376"/>
              <a:gd name="connsiteY8" fmla="*/ 1598532 h 1957810"/>
              <a:gd name="connsiteX9" fmla="*/ 465644 w 5999376"/>
              <a:gd name="connsiteY9" fmla="*/ 1932019 h 1957810"/>
              <a:gd name="connsiteX10" fmla="*/ 2176110 w 5999376"/>
              <a:gd name="connsiteY10" fmla="*/ 1910504 h 1957810"/>
              <a:gd name="connsiteX0" fmla="*/ 3068994 w 5999376"/>
              <a:gd name="connsiteY0" fmla="*/ 26831 h 1978084"/>
              <a:gd name="connsiteX1" fmla="*/ 3961878 w 5999376"/>
              <a:gd name="connsiteY1" fmla="*/ 170244 h 1978084"/>
              <a:gd name="connsiteX2" fmla="*/ 1601817 w 5999376"/>
              <a:gd name="connsiteY2" fmla="*/ 522391 h 1978084"/>
              <a:gd name="connsiteX3" fmla="*/ 5265210 w 5999376"/>
              <a:gd name="connsiteY3" fmla="*/ 682826 h 1978084"/>
              <a:gd name="connsiteX4" fmla="*/ 5389339 w 5999376"/>
              <a:gd name="connsiteY4" fmla="*/ 919388 h 1978084"/>
              <a:gd name="connsiteX5" fmla="*/ 637766 w 5999376"/>
              <a:gd name="connsiteY5" fmla="*/ 951832 h 1978084"/>
              <a:gd name="connsiteX6" fmla="*/ 734585 w 5999376"/>
              <a:gd name="connsiteY6" fmla="*/ 1253046 h 1978084"/>
              <a:gd name="connsiteX7" fmla="*/ 5999215 w 5999376"/>
              <a:gd name="connsiteY7" fmla="*/ 1458719 h 1978084"/>
              <a:gd name="connsiteX8" fmla="*/ 487159 w 5999376"/>
              <a:gd name="connsiteY8" fmla="*/ 1618806 h 1978084"/>
              <a:gd name="connsiteX9" fmla="*/ 465644 w 5999376"/>
              <a:gd name="connsiteY9" fmla="*/ 1952293 h 1978084"/>
              <a:gd name="connsiteX10" fmla="*/ 2176110 w 5999376"/>
              <a:gd name="connsiteY10" fmla="*/ 1930778 h 1978084"/>
              <a:gd name="connsiteX0" fmla="*/ 3068994 w 5999376"/>
              <a:gd name="connsiteY0" fmla="*/ 26831 h 1978084"/>
              <a:gd name="connsiteX1" fmla="*/ 3961878 w 5999376"/>
              <a:gd name="connsiteY1" fmla="*/ 170244 h 1978084"/>
              <a:gd name="connsiteX2" fmla="*/ 1601817 w 5999376"/>
              <a:gd name="connsiteY2" fmla="*/ 522391 h 1978084"/>
              <a:gd name="connsiteX3" fmla="*/ 5265210 w 5999376"/>
              <a:gd name="connsiteY3" fmla="*/ 682826 h 1978084"/>
              <a:gd name="connsiteX4" fmla="*/ 5389339 w 5999376"/>
              <a:gd name="connsiteY4" fmla="*/ 919388 h 1978084"/>
              <a:gd name="connsiteX5" fmla="*/ 637766 w 5999376"/>
              <a:gd name="connsiteY5" fmla="*/ 951832 h 1978084"/>
              <a:gd name="connsiteX6" fmla="*/ 734585 w 5999376"/>
              <a:gd name="connsiteY6" fmla="*/ 1253046 h 1978084"/>
              <a:gd name="connsiteX7" fmla="*/ 5999215 w 5999376"/>
              <a:gd name="connsiteY7" fmla="*/ 1458719 h 1978084"/>
              <a:gd name="connsiteX8" fmla="*/ 487159 w 5999376"/>
              <a:gd name="connsiteY8" fmla="*/ 1618806 h 1978084"/>
              <a:gd name="connsiteX9" fmla="*/ 465644 w 5999376"/>
              <a:gd name="connsiteY9" fmla="*/ 1952293 h 1978084"/>
              <a:gd name="connsiteX10" fmla="*/ 2176110 w 5999376"/>
              <a:gd name="connsiteY10" fmla="*/ 1930778 h 1978084"/>
              <a:gd name="connsiteX0" fmla="*/ 3068994 w 6013619"/>
              <a:gd name="connsiteY0" fmla="*/ 26831 h 1978084"/>
              <a:gd name="connsiteX1" fmla="*/ 3961878 w 6013619"/>
              <a:gd name="connsiteY1" fmla="*/ 170244 h 1978084"/>
              <a:gd name="connsiteX2" fmla="*/ 1601817 w 6013619"/>
              <a:gd name="connsiteY2" fmla="*/ 522391 h 1978084"/>
              <a:gd name="connsiteX3" fmla="*/ 5265210 w 6013619"/>
              <a:gd name="connsiteY3" fmla="*/ 682826 h 1978084"/>
              <a:gd name="connsiteX4" fmla="*/ 5389339 w 6013619"/>
              <a:gd name="connsiteY4" fmla="*/ 919388 h 1978084"/>
              <a:gd name="connsiteX5" fmla="*/ 637766 w 6013619"/>
              <a:gd name="connsiteY5" fmla="*/ 951832 h 1978084"/>
              <a:gd name="connsiteX6" fmla="*/ 734585 w 6013619"/>
              <a:gd name="connsiteY6" fmla="*/ 1253046 h 1978084"/>
              <a:gd name="connsiteX7" fmla="*/ 5999215 w 6013619"/>
              <a:gd name="connsiteY7" fmla="*/ 1458719 h 1978084"/>
              <a:gd name="connsiteX8" fmla="*/ 487159 w 6013619"/>
              <a:gd name="connsiteY8" fmla="*/ 1618806 h 1978084"/>
              <a:gd name="connsiteX9" fmla="*/ 465644 w 6013619"/>
              <a:gd name="connsiteY9" fmla="*/ 1952293 h 1978084"/>
              <a:gd name="connsiteX10" fmla="*/ 2176110 w 6013619"/>
              <a:gd name="connsiteY10" fmla="*/ 1930778 h 1978084"/>
              <a:gd name="connsiteX0" fmla="*/ 2896095 w 5556688"/>
              <a:gd name="connsiteY0" fmla="*/ 26831 h 1978084"/>
              <a:gd name="connsiteX1" fmla="*/ 3788979 w 5556688"/>
              <a:gd name="connsiteY1" fmla="*/ 170244 h 1978084"/>
              <a:gd name="connsiteX2" fmla="*/ 1428918 w 5556688"/>
              <a:gd name="connsiteY2" fmla="*/ 522391 h 1978084"/>
              <a:gd name="connsiteX3" fmla="*/ 5092311 w 5556688"/>
              <a:gd name="connsiteY3" fmla="*/ 682826 h 1978084"/>
              <a:gd name="connsiteX4" fmla="*/ 5216440 w 5556688"/>
              <a:gd name="connsiteY4" fmla="*/ 919388 h 1978084"/>
              <a:gd name="connsiteX5" fmla="*/ 464867 w 5556688"/>
              <a:gd name="connsiteY5" fmla="*/ 951832 h 1978084"/>
              <a:gd name="connsiteX6" fmla="*/ 561686 w 5556688"/>
              <a:gd name="connsiteY6" fmla="*/ 1253046 h 1978084"/>
              <a:gd name="connsiteX7" fmla="*/ 3392616 w 5556688"/>
              <a:gd name="connsiteY7" fmla="*/ 1445797 h 1978084"/>
              <a:gd name="connsiteX8" fmla="*/ 314260 w 5556688"/>
              <a:gd name="connsiteY8" fmla="*/ 1618806 h 1978084"/>
              <a:gd name="connsiteX9" fmla="*/ 292745 w 5556688"/>
              <a:gd name="connsiteY9" fmla="*/ 1952293 h 1978084"/>
              <a:gd name="connsiteX10" fmla="*/ 2003211 w 5556688"/>
              <a:gd name="connsiteY10" fmla="*/ 1930778 h 1978084"/>
              <a:gd name="connsiteX0" fmla="*/ 2896095 w 5556688"/>
              <a:gd name="connsiteY0" fmla="*/ 26831 h 1978084"/>
              <a:gd name="connsiteX1" fmla="*/ 3788979 w 5556688"/>
              <a:gd name="connsiteY1" fmla="*/ 170244 h 1978084"/>
              <a:gd name="connsiteX2" fmla="*/ 1428918 w 5556688"/>
              <a:gd name="connsiteY2" fmla="*/ 522391 h 1978084"/>
              <a:gd name="connsiteX3" fmla="*/ 5092311 w 5556688"/>
              <a:gd name="connsiteY3" fmla="*/ 682826 h 1978084"/>
              <a:gd name="connsiteX4" fmla="*/ 5216440 w 5556688"/>
              <a:gd name="connsiteY4" fmla="*/ 919388 h 1978084"/>
              <a:gd name="connsiteX5" fmla="*/ 464867 w 5556688"/>
              <a:gd name="connsiteY5" fmla="*/ 951832 h 1978084"/>
              <a:gd name="connsiteX6" fmla="*/ 561686 w 5556688"/>
              <a:gd name="connsiteY6" fmla="*/ 1253046 h 1978084"/>
              <a:gd name="connsiteX7" fmla="*/ 3392616 w 5556688"/>
              <a:gd name="connsiteY7" fmla="*/ 1445797 h 1978084"/>
              <a:gd name="connsiteX8" fmla="*/ 314260 w 5556688"/>
              <a:gd name="connsiteY8" fmla="*/ 1618806 h 1978084"/>
              <a:gd name="connsiteX9" fmla="*/ 292745 w 5556688"/>
              <a:gd name="connsiteY9" fmla="*/ 1952293 h 1978084"/>
              <a:gd name="connsiteX10" fmla="*/ 2003211 w 5556688"/>
              <a:gd name="connsiteY10" fmla="*/ 1930778 h 1978084"/>
              <a:gd name="connsiteX0" fmla="*/ 2896095 w 5568883"/>
              <a:gd name="connsiteY0" fmla="*/ 7076 h 1958329"/>
              <a:gd name="connsiteX1" fmla="*/ 3788979 w 5568883"/>
              <a:gd name="connsiteY1" fmla="*/ 150489 h 1958329"/>
              <a:gd name="connsiteX2" fmla="*/ 1229936 w 5568883"/>
              <a:gd name="connsiteY2" fmla="*/ 560785 h 1958329"/>
              <a:gd name="connsiteX3" fmla="*/ 5092311 w 5568883"/>
              <a:gd name="connsiteY3" fmla="*/ 663071 h 1958329"/>
              <a:gd name="connsiteX4" fmla="*/ 5216440 w 5568883"/>
              <a:gd name="connsiteY4" fmla="*/ 899633 h 1958329"/>
              <a:gd name="connsiteX5" fmla="*/ 464867 w 5568883"/>
              <a:gd name="connsiteY5" fmla="*/ 932077 h 1958329"/>
              <a:gd name="connsiteX6" fmla="*/ 561686 w 5568883"/>
              <a:gd name="connsiteY6" fmla="*/ 1233291 h 1958329"/>
              <a:gd name="connsiteX7" fmla="*/ 3392616 w 5568883"/>
              <a:gd name="connsiteY7" fmla="*/ 1426042 h 1958329"/>
              <a:gd name="connsiteX8" fmla="*/ 314260 w 5568883"/>
              <a:gd name="connsiteY8" fmla="*/ 1599051 h 1958329"/>
              <a:gd name="connsiteX9" fmla="*/ 292745 w 5568883"/>
              <a:gd name="connsiteY9" fmla="*/ 1932538 h 1958329"/>
              <a:gd name="connsiteX10" fmla="*/ 2003211 w 5568883"/>
              <a:gd name="connsiteY10" fmla="*/ 1911023 h 1958329"/>
              <a:gd name="connsiteX0" fmla="*/ 2896095 w 5568883"/>
              <a:gd name="connsiteY0" fmla="*/ 15388 h 1966641"/>
              <a:gd name="connsiteX1" fmla="*/ 3788979 w 5568883"/>
              <a:gd name="connsiteY1" fmla="*/ 158801 h 1966641"/>
              <a:gd name="connsiteX2" fmla="*/ 1229936 w 5568883"/>
              <a:gd name="connsiteY2" fmla="*/ 569097 h 1966641"/>
              <a:gd name="connsiteX3" fmla="*/ 5092311 w 5568883"/>
              <a:gd name="connsiteY3" fmla="*/ 671383 h 1966641"/>
              <a:gd name="connsiteX4" fmla="*/ 5216440 w 5568883"/>
              <a:gd name="connsiteY4" fmla="*/ 907945 h 1966641"/>
              <a:gd name="connsiteX5" fmla="*/ 464867 w 5568883"/>
              <a:gd name="connsiteY5" fmla="*/ 940389 h 1966641"/>
              <a:gd name="connsiteX6" fmla="*/ 561686 w 5568883"/>
              <a:gd name="connsiteY6" fmla="*/ 1241603 h 1966641"/>
              <a:gd name="connsiteX7" fmla="*/ 3392616 w 5568883"/>
              <a:gd name="connsiteY7" fmla="*/ 1434354 h 1966641"/>
              <a:gd name="connsiteX8" fmla="*/ 314260 w 5568883"/>
              <a:gd name="connsiteY8" fmla="*/ 1607363 h 1966641"/>
              <a:gd name="connsiteX9" fmla="*/ 292745 w 5568883"/>
              <a:gd name="connsiteY9" fmla="*/ 1940850 h 1966641"/>
              <a:gd name="connsiteX10" fmla="*/ 2003211 w 5568883"/>
              <a:gd name="connsiteY10" fmla="*/ 1919335 h 1966641"/>
              <a:gd name="connsiteX0" fmla="*/ 2896095 w 5568883"/>
              <a:gd name="connsiteY0" fmla="*/ 15388 h 2045018"/>
              <a:gd name="connsiteX1" fmla="*/ 3788979 w 5568883"/>
              <a:gd name="connsiteY1" fmla="*/ 158801 h 2045018"/>
              <a:gd name="connsiteX2" fmla="*/ 1229936 w 5568883"/>
              <a:gd name="connsiteY2" fmla="*/ 569097 h 2045018"/>
              <a:gd name="connsiteX3" fmla="*/ 5092311 w 5568883"/>
              <a:gd name="connsiteY3" fmla="*/ 671383 h 2045018"/>
              <a:gd name="connsiteX4" fmla="*/ 5216440 w 5568883"/>
              <a:gd name="connsiteY4" fmla="*/ 907945 h 2045018"/>
              <a:gd name="connsiteX5" fmla="*/ 464867 w 5568883"/>
              <a:gd name="connsiteY5" fmla="*/ 940389 h 2045018"/>
              <a:gd name="connsiteX6" fmla="*/ 561686 w 5568883"/>
              <a:gd name="connsiteY6" fmla="*/ 1241603 h 2045018"/>
              <a:gd name="connsiteX7" fmla="*/ 3392616 w 5568883"/>
              <a:gd name="connsiteY7" fmla="*/ 1434354 h 2045018"/>
              <a:gd name="connsiteX8" fmla="*/ 314260 w 5568883"/>
              <a:gd name="connsiteY8" fmla="*/ 1607363 h 2045018"/>
              <a:gd name="connsiteX9" fmla="*/ 292745 w 5568883"/>
              <a:gd name="connsiteY9" fmla="*/ 1940850 h 2045018"/>
              <a:gd name="connsiteX10" fmla="*/ 2003211 w 5568883"/>
              <a:gd name="connsiteY10" fmla="*/ 2035635 h 2045018"/>
              <a:gd name="connsiteX0" fmla="*/ 2896095 w 5568883"/>
              <a:gd name="connsiteY0" fmla="*/ 15388 h 2035635"/>
              <a:gd name="connsiteX1" fmla="*/ 3788979 w 5568883"/>
              <a:gd name="connsiteY1" fmla="*/ 158801 h 2035635"/>
              <a:gd name="connsiteX2" fmla="*/ 1229936 w 5568883"/>
              <a:gd name="connsiteY2" fmla="*/ 569097 h 2035635"/>
              <a:gd name="connsiteX3" fmla="*/ 5092311 w 5568883"/>
              <a:gd name="connsiteY3" fmla="*/ 671383 h 2035635"/>
              <a:gd name="connsiteX4" fmla="*/ 5216440 w 5568883"/>
              <a:gd name="connsiteY4" fmla="*/ 907945 h 2035635"/>
              <a:gd name="connsiteX5" fmla="*/ 464867 w 5568883"/>
              <a:gd name="connsiteY5" fmla="*/ 940389 h 2035635"/>
              <a:gd name="connsiteX6" fmla="*/ 561686 w 5568883"/>
              <a:gd name="connsiteY6" fmla="*/ 1241603 h 2035635"/>
              <a:gd name="connsiteX7" fmla="*/ 3392616 w 5568883"/>
              <a:gd name="connsiteY7" fmla="*/ 1434354 h 2035635"/>
              <a:gd name="connsiteX8" fmla="*/ 314260 w 5568883"/>
              <a:gd name="connsiteY8" fmla="*/ 1607363 h 2035635"/>
              <a:gd name="connsiteX9" fmla="*/ 292745 w 5568883"/>
              <a:gd name="connsiteY9" fmla="*/ 1940850 h 2035635"/>
              <a:gd name="connsiteX10" fmla="*/ 2003211 w 5568883"/>
              <a:gd name="connsiteY10" fmla="*/ 2035635 h 20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68883" h="2035635">
                <a:moveTo>
                  <a:pt x="2896095" y="15388"/>
                </a:moveTo>
                <a:cubicBezTo>
                  <a:pt x="3546932" y="-16885"/>
                  <a:pt x="4036059" y="-11017"/>
                  <a:pt x="3788979" y="158801"/>
                </a:cubicBezTo>
                <a:cubicBezTo>
                  <a:pt x="3541899" y="328619"/>
                  <a:pt x="1198085" y="289834"/>
                  <a:pt x="1229936" y="569097"/>
                </a:cubicBezTo>
                <a:cubicBezTo>
                  <a:pt x="1261787" y="848360"/>
                  <a:pt x="4427894" y="614908"/>
                  <a:pt x="5092311" y="671383"/>
                </a:cubicBezTo>
                <a:cubicBezTo>
                  <a:pt x="5756728" y="727858"/>
                  <a:pt x="5657237" y="798500"/>
                  <a:pt x="5216440" y="907945"/>
                </a:cubicBezTo>
                <a:cubicBezTo>
                  <a:pt x="4775643" y="1017390"/>
                  <a:pt x="1240659" y="884779"/>
                  <a:pt x="464867" y="940389"/>
                </a:cubicBezTo>
                <a:cubicBezTo>
                  <a:pt x="-310925" y="995999"/>
                  <a:pt x="73728" y="1159276"/>
                  <a:pt x="561686" y="1241603"/>
                </a:cubicBezTo>
                <a:cubicBezTo>
                  <a:pt x="1049644" y="1323930"/>
                  <a:pt x="3415686" y="1091481"/>
                  <a:pt x="3392616" y="1434354"/>
                </a:cubicBezTo>
                <a:cubicBezTo>
                  <a:pt x="3369546" y="1777227"/>
                  <a:pt x="830905" y="1522947"/>
                  <a:pt x="314260" y="1607363"/>
                </a:cubicBezTo>
                <a:cubicBezTo>
                  <a:pt x="-202385" y="1691779"/>
                  <a:pt x="11253" y="1888855"/>
                  <a:pt x="292745" y="1940850"/>
                </a:cubicBezTo>
                <a:cubicBezTo>
                  <a:pt x="574237" y="1992845"/>
                  <a:pt x="1288725" y="2020702"/>
                  <a:pt x="2003211" y="2035635"/>
                </a:cubicBezTo>
              </a:path>
            </a:pathLst>
          </a:custGeom>
          <a:noFill/>
          <a:ln w="571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AD27967-C0DE-B9F2-DF62-FC17569C9454}"/>
              </a:ext>
            </a:extLst>
          </p:cNvPr>
          <p:cNvSpPr/>
          <p:nvPr/>
        </p:nvSpPr>
        <p:spPr>
          <a:xfrm flipV="1">
            <a:off x="372108" y="2237099"/>
            <a:ext cx="3568115" cy="353988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A9663D4-0A97-AD98-6F9F-4597B6139735}"/>
              </a:ext>
            </a:extLst>
          </p:cNvPr>
          <p:cNvSpPr/>
          <p:nvPr/>
        </p:nvSpPr>
        <p:spPr>
          <a:xfrm flipV="1">
            <a:off x="390038" y="1474081"/>
            <a:ext cx="3568115" cy="353988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B43C4C4-9305-E7BF-536A-84CF6ABF8F7A}"/>
              </a:ext>
            </a:extLst>
          </p:cNvPr>
          <p:cNvSpPr/>
          <p:nvPr/>
        </p:nvSpPr>
        <p:spPr>
          <a:xfrm flipV="1">
            <a:off x="257942" y="3006262"/>
            <a:ext cx="3568115" cy="353988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8D99A57-226D-8E43-C4DF-9F7DB9020485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288B1E0-8A08-588F-AD77-175738EA6444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8793A5A-C589-111F-8B87-6BFB4B033C51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93C0039-9AE2-EE7A-6879-E5CB4BF8DD2D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9C92FD6-D492-A73E-B3B4-85AE9C75AA2A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A4583A9-9AEE-BA36-2860-782D6741E79B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20732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62218A5-1BF6-554E-1299-5D8C89CB0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1" r="56077" b="6214"/>
          <a:stretch/>
        </p:blipFill>
        <p:spPr>
          <a:xfrm>
            <a:off x="6361458" y="1396507"/>
            <a:ext cx="1658177" cy="16731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66667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6 subtly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every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1171576" y="912257"/>
            <a:ext cx="410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gathering all words in a </a:t>
            </a:r>
            <a:r>
              <a:rPr lang="en-US" b="1"/>
              <a:t>trie </a:t>
            </a:r>
            <a:r>
              <a:rPr lang="en-US"/>
              <a:t>(</a:t>
            </a:r>
            <a:r>
              <a:rPr lang="en-US" b="1">
                <a:solidFill>
                  <a:schemeClr val="accent5"/>
                </a:solidFill>
              </a:rPr>
              <a:t>HW09</a:t>
            </a:r>
            <a:r>
              <a:rPr lang="en-US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2447924" y="2954894"/>
            <a:ext cx="357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evaluating an </a:t>
            </a:r>
            <a:r>
              <a:rPr lang="en-US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124325" y="1819275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searching for something (</a:t>
            </a:r>
            <a:r>
              <a:rPr lang="en-US" b="1">
                <a:solidFill>
                  <a:schemeClr val="accent5"/>
                </a:solidFill>
              </a:rPr>
              <a:t>HW10?</a:t>
            </a:r>
            <a:r>
              <a:rPr lang="en-US"/>
              <a:t>)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629149" y="4090513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gathering all the nodes into a list (</a:t>
            </a:r>
            <a:r>
              <a:rPr lang="en-US" b="1">
                <a:solidFill>
                  <a:schemeClr val="accent5"/>
                </a:solidFill>
              </a:rPr>
              <a:t>Tut09</a:t>
            </a:r>
            <a:r>
              <a:rPr lang="en-US"/>
              <a:t>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124929"/>
            <a:ext cx="8396548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Fun Friday?</a:t>
            </a:r>
            <a:endParaRPr lang="en-US" sz="2400"/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vibes seem low, so here is</a:t>
            </a:r>
          </a:p>
          <a:p>
            <a:r>
              <a:rPr lang="en-US" sz="2400">
                <a:solidFill>
                  <a:schemeClr val="accent1"/>
                </a:solidFill>
              </a:rPr>
              <a:t>an extra a-MAZE-ing warmup </a:t>
            </a:r>
          </a:p>
          <a:p>
            <a:r>
              <a:rPr lang="en-US" sz="2400">
                <a:solidFill>
                  <a:srgbClr val="FD971F"/>
                </a:solidFill>
              </a:rPr>
              <a:t>draw this maze as a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traversal wrapup; quadtree reading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6CC514F8-0D3A-5F18-FCDF-ACF9F21E9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4620431" y="764724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530BC-5E65-F185-AD23-484C4EBAE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4620431" y="1433346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5CAB7-629F-6113-8350-BB4A9BCF1CF1}"/>
              </a:ext>
            </a:extLst>
          </p:cNvPr>
          <p:cNvSpPr txBox="1"/>
          <p:nvPr/>
        </p:nvSpPr>
        <p:spPr>
          <a:xfrm>
            <a:off x="5571902" y="1293608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B47-B84E-EF40-256E-5D7827927699}"/>
              </a:ext>
            </a:extLst>
          </p:cNvPr>
          <p:cNvSpPr txBox="1"/>
          <p:nvPr/>
        </p:nvSpPr>
        <p:spPr>
          <a:xfrm rot="16200000">
            <a:off x="5571902" y="3646900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233400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54BBD-38CC-AB86-0656-E3884A66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21157068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961434-BEDB-899D-D466-9D14C716C6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B1377D2B-1B59-B646-3653-AEAF1184B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A5FD9-67B1-ADEC-8C0F-DCCE9DC20B07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5E20A-ED0B-7829-3527-170EDF40AC66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95191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F4F7C289-947C-E945-4681-A20DCBA2E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13DB9CF-103F-7EF0-3EEF-50F31AFFEF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8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894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835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788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882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72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145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8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160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56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1355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23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6842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6464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81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625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019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24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2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340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88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5627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8525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305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80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623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887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122011"/>
      </p:ext>
    </p:extLst>
  </p:cSld>
  <p:clrMapOvr>
    <a:masterClrMapping/>
  </p:clrMapOvr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104722</TotalTime>
  <Words>6510</Words>
  <Application>Microsoft Macintosh PowerPoint</Application>
  <PresentationFormat>On-screen Show (16:9)</PresentationFormat>
  <Paragraphs>1635</Paragraphs>
  <Slides>285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95" baseType="lpstr">
      <vt:lpstr>Arial</vt:lpstr>
      <vt:lpstr>Calibri</vt:lpstr>
      <vt:lpstr>Comic Sans MS</vt:lpstr>
      <vt:lpstr>Consolas</vt:lpstr>
      <vt:lpstr>Segoe UI Emoji</vt:lpstr>
      <vt:lpstr>System Font Regular</vt:lpstr>
      <vt:lpstr>Times New Roman</vt:lpstr>
      <vt:lpstr>Wingdings</vt:lpstr>
      <vt:lpstr>Zapfino</vt:lpstr>
      <vt:lpstr>Jim</vt:lpstr>
      <vt:lpstr>Week09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loop</vt:lpstr>
      <vt:lpstr>turrets = new Turret[100]; for (Turret turret : turrets) { // turret is NOT the same reference as in the turrets array     turret = new Turret(); } turrets[0].position = new Vector2(40.0, 0.0); // turrets[0] is still null; this will crash</vt:lpstr>
      <vt:lpstr>for-each loop</vt:lpstr>
      <vt:lpstr>PowerPoint Presentation</vt:lpstr>
      <vt:lpstr>record LEC-02</vt:lpstr>
      <vt:lpstr>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let us first experience tree traversal visually</vt:lpstr>
      <vt:lpstr>switch slide deck</vt:lpstr>
      <vt:lpstr>PowerPoint Presentation</vt:lpstr>
      <vt:lpstr>tree traversal (walking the tree)</vt:lpstr>
      <vt:lpstr>why might we want to traverse a tree?  why did we want to traverse a linked list?  do we every *traverse* an array? </vt:lpstr>
      <vt:lpstr>PowerPoint Presentation</vt:lpstr>
      <vt:lpstr>Terrific Tree Traversal Tutorial</vt:lpstr>
      <vt:lpstr>PowerPoint Presentation</vt:lpstr>
      <vt:lpstr>record LEC-02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...</vt:lpstr>
      <vt:lpstr>PowerPoint Presentation</vt:lpstr>
      <vt:lpstr>PowerPoint Presentation</vt:lpstr>
      <vt:lpstr>PowerPoint Presentation</vt:lpstr>
      <vt:lpstr>worms world party example</vt:lpstr>
      <vt:lpstr>tree traversal</vt:lpstr>
      <vt:lpstr>breadth-first     vs.  (pre-order) depth-first</vt:lpstr>
      <vt:lpstr>breadth-first     vs.  (pre-order) depth-first</vt:lpstr>
      <vt:lpstr>breadth-first     vs.  (pre-order) depth-first</vt:lpstr>
      <vt:lpstr>(switch slide deck)</vt:lpstr>
      <vt:lpstr>Tree Tutorial continued</vt:lpstr>
      <vt:lpstr>traverseBreadthFirst</vt:lpstr>
      <vt:lpstr>traversePreOrderDepthFirst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  <vt:lpstr>PowerPoint Presentation</vt:lpstr>
      <vt:lpstr>PowerPoint Presentation</vt:lpstr>
      <vt:lpstr>PowerPoint Presentation</vt:lpstr>
      <vt:lpstr>linked lists</vt:lpstr>
      <vt:lpstr>(p)review: list interface</vt:lpstr>
      <vt:lpstr>list interface</vt:lpstr>
      <vt:lpstr>list interface (cont.)</vt:lpstr>
      <vt:lpstr>a few weeks ago, we implemented the list interface using an array  the array list</vt:lpstr>
      <vt:lpstr>this week, we will implement the list interface using nodes with "links" (references) to other nodes  this will be called a linked list</vt:lpstr>
      <vt:lpstr>note</vt:lpstr>
      <vt:lpstr>today we will be discussing the simplest possible linked list  (LinkedList literally just has a reference to Node head.)</vt:lpstr>
      <vt:lpstr>🐍</vt:lpstr>
      <vt:lpstr>some other implementations are possible. some will be faster than this one.</vt:lpstr>
      <vt:lpstr>for linked lists, do NOT memorize big O runtimes out of context</vt:lpstr>
      <vt:lpstr>why are we doing this?</vt:lpstr>
      <vt:lpstr>A: it will be cool to see two very different implementations of the same interface ☃️</vt:lpstr>
      <vt:lpstr>B: linked lists will prepare us for trees and graphs🌳</vt:lpstr>
      <vt:lpstr>C: linked lists are incredibly FUNdaMENTAL 🥳  (for us, as fundamental as arrays)</vt:lpstr>
      <vt:lpstr>D: linked lists are actually big O better (than array lists) in very specific cases</vt:lpstr>
      <vt:lpstr>E: linked lists are actually really, really important (especially in the C programming language)</vt:lpstr>
      <vt:lpstr>PowerPoint Presentation</vt:lpstr>
      <vt:lpstr>linked list</vt:lpstr>
      <vt:lpstr>PowerPoint Presentation</vt:lpstr>
      <vt:lpstr>PowerPoint Presentation</vt:lpstr>
      <vt:lpstr>PowerPoint Presentation</vt:lpstr>
      <vt:lpstr>linked list</vt:lpstr>
      <vt:lpstr>linked list</vt:lpstr>
      <vt:lpstr>example: addFront(value)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same thing but with labels instead of arrows for head and tmp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PowerPoint Presentation</vt:lpstr>
      <vt:lpstr>PowerPoint Presentation</vt:lpstr>
      <vt:lpstr>example: remove</vt:lpstr>
      <vt:lpstr>remove</vt:lpstr>
      <vt:lpstr>remove</vt:lpstr>
      <vt:lpstr>remove</vt:lpstr>
      <vt:lpstr>remove</vt:lpstr>
      <vt:lpstr>remove</vt:lpstr>
      <vt:lpstr>remove</vt:lpstr>
      <vt:lpstr>remove</vt:lpstr>
      <vt:lpstr>remove</vt:lpstr>
      <vt:lpstr>where did the middle node go? - way back when...we created it using new - then we just like..."stopped referring to it" - is it gone now? 😥</vt:lpstr>
      <vt:lpstr>🚛it has been garbage collected</vt:lpstr>
      <vt:lpstr>[board discussion of "no directed path from stack to the node"]</vt:lpstr>
      <vt:lpstr>big O runtimes</vt:lpstr>
      <vt:lpstr>what is the big O runtime of size()? [pointing activity]</vt:lpstr>
      <vt:lpstr>O(n) 😢</vt:lpstr>
      <vt:lpstr>singly-linked list worst case runtimes</vt:lpstr>
      <vt:lpstr>beyond big O runtime</vt:lpstr>
      <vt:lpstr>what does this actually look like in memory?</vt:lpstr>
      <vt:lpstr>PowerPoint Presentation</vt:lpstr>
      <vt:lpstr>PowerPoint Presentation</vt:lpstr>
      <vt:lpstr>what does this mean?  cons? ☹️  pros? 🙂 (how is this very different than an array list?)</vt:lpstr>
      <vt:lpstr>https://x.com/_kzr/status/1672497446705037312</vt:lpstr>
      <vt:lpstr>PowerPoint Presentation</vt:lpstr>
      <vt:lpstr>PowerPoint Presentation</vt:lpstr>
      <vt:lpstr>PowerPoint Presentation</vt:lpstr>
      <vt:lpstr>🐍</vt:lpstr>
      <vt:lpstr>linked lisssssst</vt:lpstr>
      <vt:lpstr>PowerPoint Presentation</vt:lpstr>
      <vt:lpstr>[record lecture]</vt:lpstr>
      <vt:lpstr>LinkedList review</vt:lpstr>
      <vt:lpstr>runtimes</vt:lpstr>
      <vt:lpstr> worst case singly-linked list runtimes</vt:lpstr>
      <vt:lpstr>additional warmup: prepending a list</vt:lpstr>
      <vt:lpstr>example</vt:lpstr>
      <vt:lpstr>example</vt:lpstr>
      <vt:lpstr>example</vt:lpstr>
      <vt:lpstr>example </vt:lpstr>
      <vt:lpstr>example</vt:lpstr>
      <vt:lpstr>example</vt:lpstr>
      <vt:lpstr>example</vt:lpstr>
      <vt:lpstr>example</vt:lpstr>
      <vt:lpstr>example</vt:lpstr>
      <vt:lpstr>example</vt:lpstr>
      <vt:lpstr>🧠 was that faster than calling addFront() n times? 🧠 same big O or different big O? (if we were to call it many times)</vt:lpstr>
      <vt:lpstr>🧠 was that faster than calling addFront() n times? yes (only updated head once)  🧠 same big O or different big O? same (still have to "hook up" O(n) references)</vt:lpstr>
      <vt:lpstr>[implement LinkedList]</vt:lpstr>
      <vt:lpstr>[implement LinkedList]</vt:lpstr>
      <vt:lpstr>size()</vt:lpstr>
      <vt:lpstr>[ implement size()  poorly ]</vt:lpstr>
      <vt:lpstr>[ implement size()  poorly ]</vt:lpstr>
      <vt:lpstr>joyful implementation of size</vt:lpstr>
      <vt:lpstr>PowerPoint Presentation</vt:lpstr>
      <vt:lpstr>size()</vt:lpstr>
      <vt:lpstr>while way more efficient, this approach is perhaps a bit spooky 👻  multiple functions are now also responsible for carefully modifying an instance variable (mess up, and any code that depends on size will be very weirdly broken)</vt:lpstr>
      <vt:lpstr>note: the A homework doesn't use size at all</vt:lpstr>
      <vt:lpstr>but if you were going to implement/use the list's size... i would start with size() as a function, get everything working perfectly, and only then carefully turn it into an instance variable 🙂👍</vt:lpstr>
      <vt:lpstr>(it's this thing again)</vt:lpstr>
      <vt:lpstr>tail reference</vt:lpstr>
      <vt:lpstr>singly-linked list with reference to tail</vt:lpstr>
      <vt:lpstr> singly-linked list with reference to tail worst case runtimes</vt:lpstr>
      <vt:lpstr>doubly-linked list</vt:lpstr>
      <vt:lpstr>singly- vs. doubly-linked</vt:lpstr>
      <vt:lpstr>singly-linked list</vt:lpstr>
      <vt:lpstr>doubly-linked list</vt:lpstr>
      <vt:lpstr> 🤷</vt:lpstr>
      <vt:lpstr>PowerPoint Presentation</vt:lpstr>
      <vt:lpstr>runtimes</vt:lpstr>
      <vt:lpstr> worst case doubly-linked list runtimes</vt:lpstr>
      <vt:lpstr>a doubly-linked list is a great way to implement a deque (double-ended queue)</vt:lpstr>
      <vt:lpstr>Week08c</vt:lpstr>
      <vt:lpstr>pre-reg</vt:lpstr>
      <vt:lpstr>237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in C</vt:lpstr>
      <vt:lpstr>in C, we often get to choose whether to allocate memory on the stack or the heap </vt:lpstr>
      <vt:lpstr>memory allocation</vt:lpstr>
      <vt:lpstr>256</vt:lpstr>
      <vt:lpstr>PowerPoint Presentation</vt:lpstr>
      <vt:lpstr>334</vt:lpstr>
      <vt:lpstr>PowerPoint Presentation</vt:lpstr>
      <vt:lpstr>PowerPoint Presentation</vt:lpstr>
      <vt:lpstr>something fun?</vt:lpstr>
      <vt:lpstr>fun friday menu - jim rants about comments and syntax highlighting - jim continues codeing (some of) microsoft paint from scratch - jim updates you on his CAD software - jim show and tells about his favorite element - jim reads aloud from grugbrain.dev - jim reads aloud from vim creep - jim reads aloud from hexing the technical interview - jim reads aloud from the truth about lisp - jim reads aloud from the worst API ever made</vt:lpstr>
      <vt:lpstr>midterm</vt:lpstr>
      <vt:lpstr>common areas of struggle</vt:lpstr>
      <vt:lpstr>question 1</vt:lpstr>
      <vt:lpstr>}</vt:lpstr>
      <vt:lpstr>}</vt:lpstr>
      <vt:lpstr>}</vt:lpstr>
      <vt:lpstr>question 3</vt:lpstr>
      <vt:lpstr>question 5</vt:lpstr>
      <vt:lpstr>question 6</vt:lpstr>
      <vt:lpstr>results</vt:lpstr>
      <vt:lpstr>summay</vt:lpstr>
      <vt:lpstr>PowerPoint Presentation</vt:lpstr>
      <vt:lpstr>thoughts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677</cp:revision>
  <cp:lastPrinted>2024-11-04T17:52:13Z</cp:lastPrinted>
  <dcterms:created xsi:type="dcterms:W3CDTF">2023-06-11T17:47:53Z</dcterms:created>
  <dcterms:modified xsi:type="dcterms:W3CDTF">2024-11-04T19:53:48Z</dcterms:modified>
</cp:coreProperties>
</file>